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Relationship Id="rId17" Type="http://schemas.openxmlformats.org/officeDocument/2006/relationships/image" Target="../media/image248.png"/><Relationship Id="rId18" Type="http://schemas.openxmlformats.org/officeDocument/2006/relationships/image" Target="../media/image249.png"/><Relationship Id="rId19" Type="http://schemas.openxmlformats.org/officeDocument/2006/relationships/image" Target="../media/image250.png"/><Relationship Id="rId20" Type="http://schemas.openxmlformats.org/officeDocument/2006/relationships/image" Target="../media/image251.png"/><Relationship Id="rId21" Type="http://schemas.openxmlformats.org/officeDocument/2006/relationships/image" Target="../media/image252.png"/><Relationship Id="rId22" Type="http://schemas.openxmlformats.org/officeDocument/2006/relationships/image" Target="../media/image253.png"/><Relationship Id="rId23" Type="http://schemas.openxmlformats.org/officeDocument/2006/relationships/image" Target="../media/image254.png"/><Relationship Id="rId24" Type="http://schemas.openxmlformats.org/officeDocument/2006/relationships/image" Target="../media/image255.png"/><Relationship Id="rId25" Type="http://schemas.openxmlformats.org/officeDocument/2006/relationships/image" Target="../media/image256.png"/><Relationship Id="rId26" Type="http://schemas.openxmlformats.org/officeDocument/2006/relationships/image" Target="../media/image257.png"/><Relationship Id="rId27" Type="http://schemas.openxmlformats.org/officeDocument/2006/relationships/image" Target="../media/image258.png"/><Relationship Id="rId28" Type="http://schemas.openxmlformats.org/officeDocument/2006/relationships/image" Target="../media/image259.png"/><Relationship Id="rId29" Type="http://schemas.openxmlformats.org/officeDocument/2006/relationships/image" Target="../media/image260.png"/><Relationship Id="rId30" Type="http://schemas.openxmlformats.org/officeDocument/2006/relationships/image" Target="../media/image261.png"/><Relationship Id="rId31" Type="http://schemas.openxmlformats.org/officeDocument/2006/relationships/image" Target="../media/image262.png"/><Relationship Id="rId32" Type="http://schemas.openxmlformats.org/officeDocument/2006/relationships/image" Target="../media/image26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78.png"/><Relationship Id="rId17" Type="http://schemas.openxmlformats.org/officeDocument/2006/relationships/image" Target="../media/image279.png"/><Relationship Id="rId18" Type="http://schemas.openxmlformats.org/officeDocument/2006/relationships/image" Target="../media/image280.png"/><Relationship Id="rId19" Type="http://schemas.openxmlformats.org/officeDocument/2006/relationships/image" Target="../media/image281.png"/><Relationship Id="rId20" Type="http://schemas.openxmlformats.org/officeDocument/2006/relationships/image" Target="../media/image282.png"/><Relationship Id="rId21" Type="http://schemas.openxmlformats.org/officeDocument/2006/relationships/image" Target="../media/image283.png"/><Relationship Id="rId22" Type="http://schemas.openxmlformats.org/officeDocument/2006/relationships/image" Target="../media/image284.png"/><Relationship Id="rId23" Type="http://schemas.openxmlformats.org/officeDocument/2006/relationships/image" Target="../media/image285.png"/><Relationship Id="rId24" Type="http://schemas.openxmlformats.org/officeDocument/2006/relationships/image" Target="../media/image28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20" Type="http://schemas.openxmlformats.org/officeDocument/2006/relationships/image" Target="../media/image305.png"/><Relationship Id="rId21" Type="http://schemas.openxmlformats.org/officeDocument/2006/relationships/image" Target="../media/image306.png"/><Relationship Id="rId22" Type="http://schemas.openxmlformats.org/officeDocument/2006/relationships/image" Target="../media/image307.png"/><Relationship Id="rId23" Type="http://schemas.openxmlformats.org/officeDocument/2006/relationships/image" Target="../media/image308.png"/><Relationship Id="rId24" Type="http://schemas.openxmlformats.org/officeDocument/2006/relationships/image" Target="../media/image309.png"/><Relationship Id="rId25" Type="http://schemas.openxmlformats.org/officeDocument/2006/relationships/image" Target="../media/image310.png"/><Relationship Id="rId26" Type="http://schemas.openxmlformats.org/officeDocument/2006/relationships/image" Target="../media/image311.png"/><Relationship Id="rId27" Type="http://schemas.openxmlformats.org/officeDocument/2006/relationships/image" Target="../media/image312.png"/><Relationship Id="rId28" Type="http://schemas.openxmlformats.org/officeDocument/2006/relationships/image" Target="../media/image313.png"/><Relationship Id="rId29" Type="http://schemas.openxmlformats.org/officeDocument/2006/relationships/image" Target="../media/image3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Relationship Id="rId12" Type="http://schemas.openxmlformats.org/officeDocument/2006/relationships/image" Target="../media/image325.png"/><Relationship Id="rId13" Type="http://schemas.openxmlformats.org/officeDocument/2006/relationships/image" Target="../media/image326.png"/><Relationship Id="rId14" Type="http://schemas.openxmlformats.org/officeDocument/2006/relationships/image" Target="../media/image327.png"/><Relationship Id="rId15" Type="http://schemas.openxmlformats.org/officeDocument/2006/relationships/image" Target="../media/image328.png"/><Relationship Id="rId16" Type="http://schemas.openxmlformats.org/officeDocument/2006/relationships/image" Target="../media/image329.png"/><Relationship Id="rId17" Type="http://schemas.openxmlformats.org/officeDocument/2006/relationships/image" Target="../media/image330.png"/><Relationship Id="rId18" Type="http://schemas.openxmlformats.org/officeDocument/2006/relationships/image" Target="../media/image331.png"/><Relationship Id="rId19" Type="http://schemas.openxmlformats.org/officeDocument/2006/relationships/image" Target="../media/image332.png"/><Relationship Id="rId20" Type="http://schemas.openxmlformats.org/officeDocument/2006/relationships/image" Target="../media/image333.png"/><Relationship Id="rId21" Type="http://schemas.openxmlformats.org/officeDocument/2006/relationships/image" Target="../media/image334.png"/><Relationship Id="rId22" Type="http://schemas.openxmlformats.org/officeDocument/2006/relationships/image" Target="../media/image335.png"/><Relationship Id="rId23" Type="http://schemas.openxmlformats.org/officeDocument/2006/relationships/image" Target="../media/image336.png"/><Relationship Id="rId24" Type="http://schemas.openxmlformats.org/officeDocument/2006/relationships/image" Target="../media/image337.png"/><Relationship Id="rId25" Type="http://schemas.openxmlformats.org/officeDocument/2006/relationships/image" Target="../media/image338.png"/><Relationship Id="rId26" Type="http://schemas.openxmlformats.org/officeDocument/2006/relationships/image" Target="../media/image339.png"/><Relationship Id="rId27" Type="http://schemas.openxmlformats.org/officeDocument/2006/relationships/image" Target="../media/image340.png"/><Relationship Id="rId28" Type="http://schemas.openxmlformats.org/officeDocument/2006/relationships/image" Target="../media/image341.png"/><Relationship Id="rId29" Type="http://schemas.openxmlformats.org/officeDocument/2006/relationships/image" Target="../media/image342.png"/><Relationship Id="rId30" Type="http://schemas.openxmlformats.org/officeDocument/2006/relationships/image" Target="../media/image343.png"/><Relationship Id="rId31" Type="http://schemas.openxmlformats.org/officeDocument/2006/relationships/image" Target="../media/image3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Relationship Id="rId17" Type="http://schemas.openxmlformats.org/officeDocument/2006/relationships/image" Target="../media/image360.png"/><Relationship Id="rId18" Type="http://schemas.openxmlformats.org/officeDocument/2006/relationships/image" Target="../media/image361.png"/><Relationship Id="rId19" Type="http://schemas.openxmlformats.org/officeDocument/2006/relationships/image" Target="../media/image362.png"/><Relationship Id="rId20" Type="http://schemas.openxmlformats.org/officeDocument/2006/relationships/image" Target="../media/image363.png"/><Relationship Id="rId21" Type="http://schemas.openxmlformats.org/officeDocument/2006/relationships/image" Target="../media/image364.png"/><Relationship Id="rId22" Type="http://schemas.openxmlformats.org/officeDocument/2006/relationships/image" Target="../media/image365.png"/><Relationship Id="rId23" Type="http://schemas.openxmlformats.org/officeDocument/2006/relationships/image" Target="../media/image366.png"/><Relationship Id="rId24" Type="http://schemas.openxmlformats.org/officeDocument/2006/relationships/image" Target="../media/image367.png"/><Relationship Id="rId25" Type="http://schemas.openxmlformats.org/officeDocument/2006/relationships/image" Target="../media/image368.png"/><Relationship Id="rId26" Type="http://schemas.openxmlformats.org/officeDocument/2006/relationships/image" Target="../media/image369.png"/><Relationship Id="rId27" Type="http://schemas.openxmlformats.org/officeDocument/2006/relationships/image" Target="../media/image370.png"/><Relationship Id="rId28" Type="http://schemas.openxmlformats.org/officeDocument/2006/relationships/image" Target="../media/image37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Relationship Id="rId20" Type="http://schemas.openxmlformats.org/officeDocument/2006/relationships/image" Target="../media/image390.png"/><Relationship Id="rId21" Type="http://schemas.openxmlformats.org/officeDocument/2006/relationships/image" Target="../media/image391.png"/><Relationship Id="rId22" Type="http://schemas.openxmlformats.org/officeDocument/2006/relationships/image" Target="../media/image392.png"/><Relationship Id="rId23" Type="http://schemas.openxmlformats.org/officeDocument/2006/relationships/image" Target="../media/image393.png"/><Relationship Id="rId24" Type="http://schemas.openxmlformats.org/officeDocument/2006/relationships/image" Target="../media/image394.png"/><Relationship Id="rId25" Type="http://schemas.openxmlformats.org/officeDocument/2006/relationships/image" Target="../media/image395.png"/><Relationship Id="rId26" Type="http://schemas.openxmlformats.org/officeDocument/2006/relationships/image" Target="../media/image396.png"/><Relationship Id="rId27" Type="http://schemas.openxmlformats.org/officeDocument/2006/relationships/image" Target="../media/image397.png"/><Relationship Id="rId28" Type="http://schemas.openxmlformats.org/officeDocument/2006/relationships/image" Target="../media/image398.png"/><Relationship Id="rId29" Type="http://schemas.openxmlformats.org/officeDocument/2006/relationships/image" Target="../media/image399.png"/><Relationship Id="rId30" Type="http://schemas.openxmlformats.org/officeDocument/2006/relationships/image" Target="../media/image400.png"/><Relationship Id="rId31" Type="http://schemas.openxmlformats.org/officeDocument/2006/relationships/image" Target="../media/image401.png"/><Relationship Id="rId32" Type="http://schemas.openxmlformats.org/officeDocument/2006/relationships/image" Target="../media/image402.png"/><Relationship Id="rId33" Type="http://schemas.openxmlformats.org/officeDocument/2006/relationships/image" Target="../media/image403.png"/><Relationship Id="rId34" Type="http://schemas.openxmlformats.org/officeDocument/2006/relationships/image" Target="../media/image404.png"/><Relationship Id="rId35" Type="http://schemas.openxmlformats.org/officeDocument/2006/relationships/image" Target="../media/image405.png"/><Relationship Id="rId36" Type="http://schemas.openxmlformats.org/officeDocument/2006/relationships/image" Target="../media/image406.png"/><Relationship Id="rId37" Type="http://schemas.openxmlformats.org/officeDocument/2006/relationships/image" Target="../media/image407.png"/><Relationship Id="rId38" Type="http://schemas.openxmlformats.org/officeDocument/2006/relationships/image" Target="../media/image408.png"/><Relationship Id="rId39" Type="http://schemas.openxmlformats.org/officeDocument/2006/relationships/image" Target="../media/image409.png"/><Relationship Id="rId40" Type="http://schemas.openxmlformats.org/officeDocument/2006/relationships/image" Target="../media/image410.png"/><Relationship Id="rId41" Type="http://schemas.openxmlformats.org/officeDocument/2006/relationships/image" Target="../media/image411.png"/><Relationship Id="rId42" Type="http://schemas.openxmlformats.org/officeDocument/2006/relationships/image" Target="../media/image412.png"/><Relationship Id="rId43" Type="http://schemas.openxmlformats.org/officeDocument/2006/relationships/image" Target="../media/image413.png"/><Relationship Id="rId44" Type="http://schemas.openxmlformats.org/officeDocument/2006/relationships/image" Target="../media/image414.png"/><Relationship Id="rId45" Type="http://schemas.openxmlformats.org/officeDocument/2006/relationships/image" Target="../media/image415.png"/><Relationship Id="rId46" Type="http://schemas.openxmlformats.org/officeDocument/2006/relationships/image" Target="../media/image416.png"/><Relationship Id="rId47" Type="http://schemas.openxmlformats.org/officeDocument/2006/relationships/image" Target="../media/image417.png"/><Relationship Id="rId48" Type="http://schemas.openxmlformats.org/officeDocument/2006/relationships/image" Target="../media/image418.png"/><Relationship Id="rId49" Type="http://schemas.openxmlformats.org/officeDocument/2006/relationships/image" Target="../media/image419.png"/><Relationship Id="rId50" Type="http://schemas.openxmlformats.org/officeDocument/2006/relationships/image" Target="../media/image420.png"/><Relationship Id="rId51" Type="http://schemas.openxmlformats.org/officeDocument/2006/relationships/image" Target="../media/image421.png"/><Relationship Id="rId52" Type="http://schemas.openxmlformats.org/officeDocument/2006/relationships/image" Target="../media/image422.png"/><Relationship Id="rId53" Type="http://schemas.openxmlformats.org/officeDocument/2006/relationships/image" Target="../media/image423.png"/><Relationship Id="rId54" Type="http://schemas.openxmlformats.org/officeDocument/2006/relationships/image" Target="../media/image424.png"/><Relationship Id="rId55" Type="http://schemas.openxmlformats.org/officeDocument/2006/relationships/image" Target="../media/image425.png"/><Relationship Id="rId56" Type="http://schemas.openxmlformats.org/officeDocument/2006/relationships/image" Target="../media/image426.png"/><Relationship Id="rId57" Type="http://schemas.openxmlformats.org/officeDocument/2006/relationships/image" Target="../media/image427.png"/><Relationship Id="rId58" Type="http://schemas.openxmlformats.org/officeDocument/2006/relationships/image" Target="../media/image428.png"/><Relationship Id="rId59" Type="http://schemas.openxmlformats.org/officeDocument/2006/relationships/image" Target="../media/image429.png"/><Relationship Id="rId60" Type="http://schemas.openxmlformats.org/officeDocument/2006/relationships/image" Target="../media/image4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439.png"/><Relationship Id="rId11" Type="http://schemas.openxmlformats.org/officeDocument/2006/relationships/image" Target="../media/image440.png"/><Relationship Id="rId12" Type="http://schemas.openxmlformats.org/officeDocument/2006/relationships/image" Target="../media/image441.png"/><Relationship Id="rId13" Type="http://schemas.openxmlformats.org/officeDocument/2006/relationships/image" Target="../media/image442.png"/><Relationship Id="rId14" Type="http://schemas.openxmlformats.org/officeDocument/2006/relationships/image" Target="../media/image443.png"/><Relationship Id="rId15" Type="http://schemas.openxmlformats.org/officeDocument/2006/relationships/image" Target="../media/image444.png"/><Relationship Id="rId16" Type="http://schemas.openxmlformats.org/officeDocument/2006/relationships/image" Target="../media/image445.png"/><Relationship Id="rId17" Type="http://schemas.openxmlformats.org/officeDocument/2006/relationships/image" Target="../media/image446.png"/><Relationship Id="rId18" Type="http://schemas.openxmlformats.org/officeDocument/2006/relationships/image" Target="../media/image447.png"/><Relationship Id="rId19" Type="http://schemas.openxmlformats.org/officeDocument/2006/relationships/image" Target="../media/image448.png"/><Relationship Id="rId20" Type="http://schemas.openxmlformats.org/officeDocument/2006/relationships/image" Target="../media/image449.png"/><Relationship Id="rId21" Type="http://schemas.openxmlformats.org/officeDocument/2006/relationships/image" Target="../media/image450.png"/><Relationship Id="rId22" Type="http://schemas.openxmlformats.org/officeDocument/2006/relationships/image" Target="../media/image451.png"/><Relationship Id="rId23" Type="http://schemas.openxmlformats.org/officeDocument/2006/relationships/image" Target="../media/image452.png"/><Relationship Id="rId24" Type="http://schemas.openxmlformats.org/officeDocument/2006/relationships/image" Target="../media/image453.png"/><Relationship Id="rId25" Type="http://schemas.openxmlformats.org/officeDocument/2006/relationships/image" Target="../media/image454.png"/><Relationship Id="rId26" Type="http://schemas.openxmlformats.org/officeDocument/2006/relationships/image" Target="../media/image455.png"/><Relationship Id="rId27" Type="http://schemas.openxmlformats.org/officeDocument/2006/relationships/image" Target="../media/image456.png"/><Relationship Id="rId28" Type="http://schemas.openxmlformats.org/officeDocument/2006/relationships/image" Target="../media/image457.png"/><Relationship Id="rId29" Type="http://schemas.openxmlformats.org/officeDocument/2006/relationships/image" Target="../media/image458.png"/><Relationship Id="rId30" Type="http://schemas.openxmlformats.org/officeDocument/2006/relationships/image" Target="../media/image459.png"/><Relationship Id="rId31" Type="http://schemas.openxmlformats.org/officeDocument/2006/relationships/image" Target="../media/image460.png"/><Relationship Id="rId32" Type="http://schemas.openxmlformats.org/officeDocument/2006/relationships/image" Target="../media/image461.png"/><Relationship Id="rId33" Type="http://schemas.openxmlformats.org/officeDocument/2006/relationships/image" Target="../media/image46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Relationship Id="rId10" Type="http://schemas.openxmlformats.org/officeDocument/2006/relationships/image" Target="../media/image471.png"/><Relationship Id="rId11" Type="http://schemas.openxmlformats.org/officeDocument/2006/relationships/image" Target="../media/image472.png"/><Relationship Id="rId12" Type="http://schemas.openxmlformats.org/officeDocument/2006/relationships/image" Target="../media/image473.png"/><Relationship Id="rId13" Type="http://schemas.openxmlformats.org/officeDocument/2006/relationships/image" Target="../media/image474.png"/><Relationship Id="rId14" Type="http://schemas.openxmlformats.org/officeDocument/2006/relationships/image" Target="../media/image475.png"/><Relationship Id="rId15" Type="http://schemas.openxmlformats.org/officeDocument/2006/relationships/image" Target="../media/image47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image" Target="../media/image479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Relationship Id="rId9" Type="http://schemas.openxmlformats.org/officeDocument/2006/relationships/image" Target="../media/image484.png"/><Relationship Id="rId10" Type="http://schemas.openxmlformats.org/officeDocument/2006/relationships/image" Target="../media/image485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8.png"/><Relationship Id="rId14" Type="http://schemas.openxmlformats.org/officeDocument/2006/relationships/image" Target="../media/image489.png"/><Relationship Id="rId15" Type="http://schemas.openxmlformats.org/officeDocument/2006/relationships/image" Target="../media/image49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Relationship Id="rId4" Type="http://schemas.openxmlformats.org/officeDocument/2006/relationships/image" Target="../media/image493.png"/><Relationship Id="rId5" Type="http://schemas.openxmlformats.org/officeDocument/2006/relationships/image" Target="../media/image494.png"/><Relationship Id="rId6" Type="http://schemas.openxmlformats.org/officeDocument/2006/relationships/image" Target="../media/image495.png"/><Relationship Id="rId7" Type="http://schemas.openxmlformats.org/officeDocument/2006/relationships/image" Target="../media/image496.png"/><Relationship Id="rId8" Type="http://schemas.openxmlformats.org/officeDocument/2006/relationships/image" Target="../media/image497.png"/><Relationship Id="rId9" Type="http://schemas.openxmlformats.org/officeDocument/2006/relationships/image" Target="../media/image498.png"/><Relationship Id="rId10" Type="http://schemas.openxmlformats.org/officeDocument/2006/relationships/image" Target="../media/image499.png"/><Relationship Id="rId11" Type="http://schemas.openxmlformats.org/officeDocument/2006/relationships/image" Target="../media/image500.png"/><Relationship Id="rId12" Type="http://schemas.openxmlformats.org/officeDocument/2006/relationships/image" Target="../media/image501.png"/><Relationship Id="rId13" Type="http://schemas.openxmlformats.org/officeDocument/2006/relationships/image" Target="../media/image502.png"/><Relationship Id="rId14" Type="http://schemas.openxmlformats.org/officeDocument/2006/relationships/image" Target="../media/image503.png"/><Relationship Id="rId15" Type="http://schemas.openxmlformats.org/officeDocument/2006/relationships/image" Target="../media/image504.png"/><Relationship Id="rId16" Type="http://schemas.openxmlformats.org/officeDocument/2006/relationships/image" Target="../media/image505.png"/><Relationship Id="rId17" Type="http://schemas.openxmlformats.org/officeDocument/2006/relationships/image" Target="../media/image506.png"/><Relationship Id="rId18" Type="http://schemas.openxmlformats.org/officeDocument/2006/relationships/image" Target="../media/image507.png"/><Relationship Id="rId19" Type="http://schemas.openxmlformats.org/officeDocument/2006/relationships/image" Target="../media/image508.png"/><Relationship Id="rId20" Type="http://schemas.openxmlformats.org/officeDocument/2006/relationships/image" Target="../media/image509.png"/><Relationship Id="rId21" Type="http://schemas.openxmlformats.org/officeDocument/2006/relationships/image" Target="../media/image510.png"/><Relationship Id="rId22" Type="http://schemas.openxmlformats.org/officeDocument/2006/relationships/image" Target="../media/image511.png"/><Relationship Id="rId23" Type="http://schemas.openxmlformats.org/officeDocument/2006/relationships/image" Target="../media/image512.png"/><Relationship Id="rId24" Type="http://schemas.openxmlformats.org/officeDocument/2006/relationships/image" Target="../media/image513.png"/><Relationship Id="rId25" Type="http://schemas.openxmlformats.org/officeDocument/2006/relationships/image" Target="../media/image514.png"/><Relationship Id="rId26" Type="http://schemas.openxmlformats.org/officeDocument/2006/relationships/image" Target="../media/image515.png"/><Relationship Id="rId27" Type="http://schemas.openxmlformats.org/officeDocument/2006/relationships/image" Target="../media/image516.png"/><Relationship Id="rId28" Type="http://schemas.openxmlformats.org/officeDocument/2006/relationships/image" Target="../media/image517.png"/><Relationship Id="rId29" Type="http://schemas.openxmlformats.org/officeDocument/2006/relationships/image" Target="../media/image518.png"/><Relationship Id="rId30" Type="http://schemas.openxmlformats.org/officeDocument/2006/relationships/image" Target="../media/image519.png"/><Relationship Id="rId31" Type="http://schemas.openxmlformats.org/officeDocument/2006/relationships/image" Target="../media/image520.png"/><Relationship Id="rId32" Type="http://schemas.openxmlformats.org/officeDocument/2006/relationships/image" Target="../media/image521.png"/><Relationship Id="rId33" Type="http://schemas.openxmlformats.org/officeDocument/2006/relationships/image" Target="../media/image522.png"/><Relationship Id="rId34" Type="http://schemas.openxmlformats.org/officeDocument/2006/relationships/image" Target="../media/image523.png"/><Relationship Id="rId35" Type="http://schemas.openxmlformats.org/officeDocument/2006/relationships/image" Target="../media/image524.png"/><Relationship Id="rId36" Type="http://schemas.openxmlformats.org/officeDocument/2006/relationships/image" Target="../media/image5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6.png"/><Relationship Id="rId3" Type="http://schemas.openxmlformats.org/officeDocument/2006/relationships/image" Target="../media/image527.png"/><Relationship Id="rId4" Type="http://schemas.openxmlformats.org/officeDocument/2006/relationships/image" Target="../media/image528.png"/><Relationship Id="rId5" Type="http://schemas.openxmlformats.org/officeDocument/2006/relationships/image" Target="../media/image529.png"/><Relationship Id="rId6" Type="http://schemas.openxmlformats.org/officeDocument/2006/relationships/image" Target="../media/image530.png"/><Relationship Id="rId7" Type="http://schemas.openxmlformats.org/officeDocument/2006/relationships/image" Target="../media/image531.png"/><Relationship Id="rId8" Type="http://schemas.openxmlformats.org/officeDocument/2006/relationships/image" Target="../media/image532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2" Type="http://schemas.openxmlformats.org/officeDocument/2006/relationships/image" Target="../media/image536.png"/><Relationship Id="rId13" Type="http://schemas.openxmlformats.org/officeDocument/2006/relationships/image" Target="../media/image537.png"/><Relationship Id="rId14" Type="http://schemas.openxmlformats.org/officeDocument/2006/relationships/image" Target="../media/image538.png"/><Relationship Id="rId15" Type="http://schemas.openxmlformats.org/officeDocument/2006/relationships/image" Target="../media/image539.png"/><Relationship Id="rId16" Type="http://schemas.openxmlformats.org/officeDocument/2006/relationships/image" Target="../media/image540.png"/><Relationship Id="rId17" Type="http://schemas.openxmlformats.org/officeDocument/2006/relationships/image" Target="../media/image541.png"/><Relationship Id="rId18" Type="http://schemas.openxmlformats.org/officeDocument/2006/relationships/image" Target="../media/image542.png"/><Relationship Id="rId19" Type="http://schemas.openxmlformats.org/officeDocument/2006/relationships/image" Target="../media/image543.png"/><Relationship Id="rId20" Type="http://schemas.openxmlformats.org/officeDocument/2006/relationships/image" Target="../media/image544.png"/><Relationship Id="rId21" Type="http://schemas.openxmlformats.org/officeDocument/2006/relationships/image" Target="../media/image545.png"/><Relationship Id="rId22" Type="http://schemas.openxmlformats.org/officeDocument/2006/relationships/image" Target="../media/image546.png"/><Relationship Id="rId23" Type="http://schemas.openxmlformats.org/officeDocument/2006/relationships/image" Target="../media/image547.png"/><Relationship Id="rId24" Type="http://schemas.openxmlformats.org/officeDocument/2006/relationships/image" Target="../media/image548.png"/><Relationship Id="rId25" Type="http://schemas.openxmlformats.org/officeDocument/2006/relationships/image" Target="../media/image549.png"/><Relationship Id="rId26" Type="http://schemas.openxmlformats.org/officeDocument/2006/relationships/image" Target="../media/image550.png"/><Relationship Id="rId27" Type="http://schemas.openxmlformats.org/officeDocument/2006/relationships/image" Target="../media/image551.png"/><Relationship Id="rId28" Type="http://schemas.openxmlformats.org/officeDocument/2006/relationships/image" Target="../media/image552.png"/><Relationship Id="rId29" Type="http://schemas.openxmlformats.org/officeDocument/2006/relationships/image" Target="../media/image553.png"/><Relationship Id="rId30" Type="http://schemas.openxmlformats.org/officeDocument/2006/relationships/image" Target="../media/image554.png"/><Relationship Id="rId31" Type="http://schemas.openxmlformats.org/officeDocument/2006/relationships/image" Target="../media/image555.png"/><Relationship Id="rId32" Type="http://schemas.openxmlformats.org/officeDocument/2006/relationships/image" Target="../media/image556.png"/><Relationship Id="rId33" Type="http://schemas.openxmlformats.org/officeDocument/2006/relationships/image" Target="../media/image557.png"/><Relationship Id="rId34" Type="http://schemas.openxmlformats.org/officeDocument/2006/relationships/image" Target="../media/image558.png"/><Relationship Id="rId35" Type="http://schemas.openxmlformats.org/officeDocument/2006/relationships/image" Target="../media/image559.png"/><Relationship Id="rId36" Type="http://schemas.openxmlformats.org/officeDocument/2006/relationships/image" Target="../media/image560.png"/><Relationship Id="rId37" Type="http://schemas.openxmlformats.org/officeDocument/2006/relationships/image" Target="../media/image561.png"/><Relationship Id="rId38" Type="http://schemas.openxmlformats.org/officeDocument/2006/relationships/image" Target="../media/image562.png"/><Relationship Id="rId39" Type="http://schemas.openxmlformats.org/officeDocument/2006/relationships/image" Target="../media/image563.png"/><Relationship Id="rId40" Type="http://schemas.openxmlformats.org/officeDocument/2006/relationships/image" Target="../media/image564.png"/><Relationship Id="rId41" Type="http://schemas.openxmlformats.org/officeDocument/2006/relationships/image" Target="../media/image565.png"/><Relationship Id="rId42" Type="http://schemas.openxmlformats.org/officeDocument/2006/relationships/image" Target="../media/image566.png"/><Relationship Id="rId43" Type="http://schemas.openxmlformats.org/officeDocument/2006/relationships/image" Target="../media/image567.png"/><Relationship Id="rId44" Type="http://schemas.openxmlformats.org/officeDocument/2006/relationships/image" Target="../media/image568.png"/><Relationship Id="rId45" Type="http://schemas.openxmlformats.org/officeDocument/2006/relationships/image" Target="../media/image569.png"/><Relationship Id="rId46" Type="http://schemas.openxmlformats.org/officeDocument/2006/relationships/image" Target="../media/image57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Relationship Id="rId9" Type="http://schemas.openxmlformats.org/officeDocument/2006/relationships/image" Target="../media/image578.png"/><Relationship Id="rId10" Type="http://schemas.openxmlformats.org/officeDocument/2006/relationships/image" Target="../media/image579.png"/><Relationship Id="rId11" Type="http://schemas.openxmlformats.org/officeDocument/2006/relationships/image" Target="../media/image580.png"/><Relationship Id="rId12" Type="http://schemas.openxmlformats.org/officeDocument/2006/relationships/image" Target="../media/image581.png"/><Relationship Id="rId13" Type="http://schemas.openxmlformats.org/officeDocument/2006/relationships/image" Target="../media/image582.png"/><Relationship Id="rId14" Type="http://schemas.openxmlformats.org/officeDocument/2006/relationships/image" Target="../media/image583.png"/><Relationship Id="rId15" Type="http://schemas.openxmlformats.org/officeDocument/2006/relationships/image" Target="../media/image584.png"/><Relationship Id="rId16" Type="http://schemas.openxmlformats.org/officeDocument/2006/relationships/image" Target="../media/image585.png"/><Relationship Id="rId17" Type="http://schemas.openxmlformats.org/officeDocument/2006/relationships/image" Target="../media/image586.png"/><Relationship Id="rId18" Type="http://schemas.openxmlformats.org/officeDocument/2006/relationships/image" Target="../media/image587.png"/><Relationship Id="rId19" Type="http://schemas.openxmlformats.org/officeDocument/2006/relationships/image" Target="../media/image588.png"/><Relationship Id="rId20" Type="http://schemas.openxmlformats.org/officeDocument/2006/relationships/image" Target="../media/image589.png"/><Relationship Id="rId21" Type="http://schemas.openxmlformats.org/officeDocument/2006/relationships/image" Target="../media/image590.png"/><Relationship Id="rId22" Type="http://schemas.openxmlformats.org/officeDocument/2006/relationships/image" Target="../media/image591.png"/><Relationship Id="rId23" Type="http://schemas.openxmlformats.org/officeDocument/2006/relationships/image" Target="../media/image592.png"/><Relationship Id="rId24" Type="http://schemas.openxmlformats.org/officeDocument/2006/relationships/image" Target="../media/image593.png"/><Relationship Id="rId25" Type="http://schemas.openxmlformats.org/officeDocument/2006/relationships/image" Target="../media/image594.png"/><Relationship Id="rId26" Type="http://schemas.openxmlformats.org/officeDocument/2006/relationships/image" Target="../media/image595.png"/><Relationship Id="rId27" Type="http://schemas.openxmlformats.org/officeDocument/2006/relationships/image" Target="../media/image596.png"/><Relationship Id="rId28" Type="http://schemas.openxmlformats.org/officeDocument/2006/relationships/image" Target="../media/image597.png"/><Relationship Id="rId29" Type="http://schemas.openxmlformats.org/officeDocument/2006/relationships/image" Target="../media/image59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63.png"/><Relationship Id="rId26" Type="http://schemas.openxmlformats.org/officeDocument/2006/relationships/image" Target="../media/image64.png"/><Relationship Id="rId27" Type="http://schemas.openxmlformats.org/officeDocument/2006/relationships/image" Target="../media/image65.png"/><Relationship Id="rId28" Type="http://schemas.openxmlformats.org/officeDocument/2006/relationships/image" Target="../media/image66.png"/><Relationship Id="rId29" Type="http://schemas.openxmlformats.org/officeDocument/2006/relationships/image" Target="../media/image67.png"/><Relationship Id="rId30" Type="http://schemas.openxmlformats.org/officeDocument/2006/relationships/image" Target="../media/image68.png"/><Relationship Id="rId31" Type="http://schemas.openxmlformats.org/officeDocument/2006/relationships/image" Target="../media/image69.png"/><Relationship Id="rId32" Type="http://schemas.openxmlformats.org/officeDocument/2006/relationships/image" Target="../media/image70.png"/><Relationship Id="rId33" Type="http://schemas.openxmlformats.org/officeDocument/2006/relationships/image" Target="../media/image71.png"/><Relationship Id="rId34" Type="http://schemas.openxmlformats.org/officeDocument/2006/relationships/image" Target="../media/image72.png"/><Relationship Id="rId35" Type="http://schemas.openxmlformats.org/officeDocument/2006/relationships/image" Target="../media/image73.png"/><Relationship Id="rId36" Type="http://schemas.openxmlformats.org/officeDocument/2006/relationships/image" Target="../media/image74.png"/><Relationship Id="rId37" Type="http://schemas.openxmlformats.org/officeDocument/2006/relationships/image" Target="../media/image75.png"/><Relationship Id="rId38" Type="http://schemas.openxmlformats.org/officeDocument/2006/relationships/image" Target="../media/image76.png"/><Relationship Id="rId39" Type="http://schemas.openxmlformats.org/officeDocument/2006/relationships/image" Target="../media/image77.png"/><Relationship Id="rId40" Type="http://schemas.openxmlformats.org/officeDocument/2006/relationships/image" Target="../media/image7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23" Type="http://schemas.openxmlformats.org/officeDocument/2006/relationships/image" Target="../media/image100.png"/><Relationship Id="rId24" Type="http://schemas.openxmlformats.org/officeDocument/2006/relationships/image" Target="../media/image10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20" Type="http://schemas.openxmlformats.org/officeDocument/2006/relationships/image" Target="../media/image175.png"/><Relationship Id="rId21" Type="http://schemas.openxmlformats.org/officeDocument/2006/relationships/image" Target="../media/image176.png"/><Relationship Id="rId22" Type="http://schemas.openxmlformats.org/officeDocument/2006/relationships/image" Target="../media/image177.png"/><Relationship Id="rId23" Type="http://schemas.openxmlformats.org/officeDocument/2006/relationships/image" Target="../media/image178.png"/><Relationship Id="rId24" Type="http://schemas.openxmlformats.org/officeDocument/2006/relationships/image" Target="../media/image179.png"/><Relationship Id="rId25" Type="http://schemas.openxmlformats.org/officeDocument/2006/relationships/image" Target="../media/image180.png"/><Relationship Id="rId26" Type="http://schemas.openxmlformats.org/officeDocument/2006/relationships/image" Target="../media/image181.png"/><Relationship Id="rId27" Type="http://schemas.openxmlformats.org/officeDocument/2006/relationships/image" Target="../media/image182.png"/><Relationship Id="rId28" Type="http://schemas.openxmlformats.org/officeDocument/2006/relationships/image" Target="../media/image183.png"/><Relationship Id="rId29" Type="http://schemas.openxmlformats.org/officeDocument/2006/relationships/image" Target="../media/image184.png"/><Relationship Id="rId30" Type="http://schemas.openxmlformats.org/officeDocument/2006/relationships/image" Target="../media/image185.png"/><Relationship Id="rId31" Type="http://schemas.openxmlformats.org/officeDocument/2006/relationships/image" Target="../media/image186.png"/><Relationship Id="rId32" Type="http://schemas.openxmlformats.org/officeDocument/2006/relationships/image" Target="../media/image187.png"/><Relationship Id="rId33" Type="http://schemas.openxmlformats.org/officeDocument/2006/relationships/image" Target="../media/image188.png"/><Relationship Id="rId34" Type="http://schemas.openxmlformats.org/officeDocument/2006/relationships/image" Target="../media/image189.png"/><Relationship Id="rId35" Type="http://schemas.openxmlformats.org/officeDocument/2006/relationships/image" Target="../media/image190.png"/><Relationship Id="rId36" Type="http://schemas.openxmlformats.org/officeDocument/2006/relationships/image" Target="../media/image191.png"/><Relationship Id="rId37" Type="http://schemas.openxmlformats.org/officeDocument/2006/relationships/image" Target="../media/image192.png"/><Relationship Id="rId38" Type="http://schemas.openxmlformats.org/officeDocument/2006/relationships/image" Target="../media/image193.png"/><Relationship Id="rId39" Type="http://schemas.openxmlformats.org/officeDocument/2006/relationships/image" Target="../media/image194.png"/><Relationship Id="rId40" Type="http://schemas.openxmlformats.org/officeDocument/2006/relationships/image" Target="../media/image195.png"/><Relationship Id="rId41" Type="http://schemas.openxmlformats.org/officeDocument/2006/relationships/image" Target="../media/image196.png"/><Relationship Id="rId42" Type="http://schemas.openxmlformats.org/officeDocument/2006/relationships/image" Target="../media/image197.png"/><Relationship Id="rId43" Type="http://schemas.openxmlformats.org/officeDocument/2006/relationships/image" Target="../media/image198.png"/><Relationship Id="rId44" Type="http://schemas.openxmlformats.org/officeDocument/2006/relationships/image" Target="../media/image199.png"/><Relationship Id="rId45" Type="http://schemas.openxmlformats.org/officeDocument/2006/relationships/image" Target="../media/image200.png"/><Relationship Id="rId46" Type="http://schemas.openxmlformats.org/officeDocument/2006/relationships/image" Target="../media/image201.png"/><Relationship Id="rId47" Type="http://schemas.openxmlformats.org/officeDocument/2006/relationships/image" Target="../media/image202.png"/><Relationship Id="rId48" Type="http://schemas.openxmlformats.org/officeDocument/2006/relationships/image" Target="../media/image203.png"/><Relationship Id="rId49" Type="http://schemas.openxmlformats.org/officeDocument/2006/relationships/image" Target="../media/image204.png"/><Relationship Id="rId50" Type="http://schemas.openxmlformats.org/officeDocument/2006/relationships/image" Target="../media/image2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20" Type="http://schemas.openxmlformats.org/officeDocument/2006/relationships/image" Target="../media/image224.png"/><Relationship Id="rId21" Type="http://schemas.openxmlformats.org/officeDocument/2006/relationships/image" Target="../media/image225.png"/><Relationship Id="rId22" Type="http://schemas.openxmlformats.org/officeDocument/2006/relationships/image" Target="../media/image226.png"/><Relationship Id="rId23" Type="http://schemas.openxmlformats.org/officeDocument/2006/relationships/image" Target="../media/image227.png"/><Relationship Id="rId24" Type="http://schemas.openxmlformats.org/officeDocument/2006/relationships/image" Target="../media/image228.png"/><Relationship Id="rId25" Type="http://schemas.openxmlformats.org/officeDocument/2006/relationships/image" Target="../media/image229.png"/><Relationship Id="rId26" Type="http://schemas.openxmlformats.org/officeDocument/2006/relationships/image" Target="../media/image230.png"/><Relationship Id="rId27" Type="http://schemas.openxmlformats.org/officeDocument/2006/relationships/image" Target="../media/image231.png"/><Relationship Id="rId28" Type="http://schemas.openxmlformats.org/officeDocument/2006/relationships/image" Target="../media/image23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77969" y="360424"/>
            <a:ext cx="1215808" cy="311671"/>
            <a:chOff x="15777969" y="360424"/>
            <a:chExt cx="1215808" cy="3116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6682106" y="360424"/>
                <a:ext cx="311671" cy="311671"/>
                <a:chOff x="16682106" y="360424"/>
                <a:chExt cx="311671" cy="3116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6682106" y="360424"/>
                  <a:ext cx="311671" cy="3116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6753500" y="431817"/>
                <a:ext cx="168884" cy="168884"/>
                <a:chOff x="16753500" y="431817"/>
                <a:chExt cx="168884" cy="168884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753500" y="431817"/>
                  <a:ext cx="168884" cy="1688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6230038" y="360424"/>
                <a:ext cx="311671" cy="311671"/>
                <a:chOff x="16230038" y="360424"/>
                <a:chExt cx="311671" cy="31167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30038" y="360424"/>
                  <a:ext cx="311671" cy="31167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6324387" y="423248"/>
                <a:ext cx="156450" cy="156450"/>
                <a:chOff x="16324387" y="423248"/>
                <a:chExt cx="156450" cy="156450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324387" y="423248"/>
                  <a:ext cx="156450" cy="15645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6290910" y="452820"/>
                <a:ext cx="156450" cy="156450"/>
                <a:chOff x="16290910" y="452820"/>
                <a:chExt cx="156450" cy="15645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290910" y="452820"/>
                  <a:ext cx="156450" cy="1564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5777969" y="360424"/>
                <a:ext cx="311671" cy="311671"/>
                <a:chOff x="15777969" y="360424"/>
                <a:chExt cx="311671" cy="311671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777969" y="360424"/>
                  <a:ext cx="311671" cy="31167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5840994" y="484135"/>
                <a:ext cx="185623" cy="64247"/>
                <a:chOff x="15840994" y="484135"/>
                <a:chExt cx="185623" cy="64247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840994" y="484135"/>
                  <a:ext cx="185623" cy="6424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7818" y="974665"/>
            <a:ext cx="8668135" cy="8332439"/>
            <a:chOff x="937818" y="974665"/>
            <a:chExt cx="8668135" cy="833243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7818" y="974665"/>
              <a:ext cx="8332439" cy="8332439"/>
              <a:chOff x="937818" y="974665"/>
              <a:chExt cx="8332439" cy="833243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818" y="974665"/>
                <a:ext cx="8332439" cy="833243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126241" y="996300"/>
              <a:ext cx="4479712" cy="8300529"/>
              <a:chOff x="5126241" y="996300"/>
              <a:chExt cx="4479712" cy="830052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126241" y="996300"/>
                <a:ext cx="4479712" cy="830052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605952" y="980437"/>
            <a:ext cx="7716169" cy="8307817"/>
            <a:chOff x="9605952" y="980437"/>
            <a:chExt cx="7716169" cy="83078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5952" y="980437"/>
              <a:ext cx="7716169" cy="830781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6924" y="7082626"/>
            <a:ext cx="5197377" cy="82421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432" y="2207784"/>
            <a:ext cx="6319425" cy="37341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84220" y="6187239"/>
            <a:ext cx="6568691" cy="55661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50126" y="5107176"/>
            <a:ext cx="8304522" cy="94158"/>
            <a:chOff x="5450126" y="5107176"/>
            <a:chExt cx="8304522" cy="9415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5450126" y="5107176"/>
              <a:ext cx="8304522" cy="941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397932" y="1575496"/>
            <a:ext cx="8132209" cy="7663686"/>
            <a:chOff x="9397932" y="1575496"/>
            <a:chExt cx="8132209" cy="766368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97932" y="1575496"/>
              <a:ext cx="8132209" cy="7663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58753" y="1839854"/>
            <a:ext cx="12478126" cy="4245752"/>
            <a:chOff x="958753" y="1839854"/>
            <a:chExt cx="12478126" cy="42457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8753" y="1839854"/>
              <a:ext cx="12478126" cy="42457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34133" y="6824783"/>
            <a:ext cx="5810960" cy="1884022"/>
            <a:chOff x="3934133" y="6824783"/>
            <a:chExt cx="5810960" cy="18840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34133" y="6824783"/>
              <a:ext cx="5810960" cy="188402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2230" y="1153715"/>
            <a:ext cx="4743652" cy="7157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737778" y="5532742"/>
            <a:ext cx="7492360" cy="94158"/>
            <a:chOff x="9737778" y="5532742"/>
            <a:chExt cx="7492360" cy="9415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9737778" y="5532742"/>
              <a:ext cx="7492360" cy="941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44812" y="2220629"/>
            <a:ext cx="4667012" cy="467521"/>
            <a:chOff x="1644812" y="2220629"/>
            <a:chExt cx="4667012" cy="46752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4812" y="2220629"/>
              <a:ext cx="4667012" cy="467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25764" y="3904367"/>
            <a:ext cx="11509474" cy="467521"/>
            <a:chOff x="1625764" y="3904367"/>
            <a:chExt cx="11509474" cy="46752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25764" y="3904367"/>
              <a:ext cx="11509474" cy="467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28571" y="4670476"/>
            <a:ext cx="10308627" cy="1414909"/>
            <a:chOff x="1628571" y="4670476"/>
            <a:chExt cx="10308627" cy="141490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8571" y="4670476"/>
              <a:ext cx="10308627" cy="141490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305562" y="2294033"/>
            <a:ext cx="7662005" cy="320714"/>
            <a:chOff x="6305562" y="2294033"/>
            <a:chExt cx="7662005" cy="32071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5562" y="2294033"/>
              <a:ext cx="7662005" cy="320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113100" y="3962619"/>
            <a:ext cx="854467" cy="320714"/>
            <a:chOff x="13113100" y="3962619"/>
            <a:chExt cx="854467" cy="32071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13100" y="3962619"/>
              <a:ext cx="854467" cy="3207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37199" y="5249584"/>
            <a:ext cx="2030368" cy="320714"/>
            <a:chOff x="11937199" y="5249584"/>
            <a:chExt cx="2030368" cy="320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37199" y="5249584"/>
              <a:ext cx="2030368" cy="320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726046" y="7625485"/>
            <a:ext cx="4241521" cy="320714"/>
            <a:chOff x="9726046" y="7625485"/>
            <a:chExt cx="4241521" cy="3207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26046" y="7625485"/>
              <a:ext cx="4241521" cy="3207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993506" y="1868426"/>
            <a:ext cx="2660029" cy="1357944"/>
            <a:chOff x="13993506" y="1868426"/>
            <a:chExt cx="2660029" cy="135794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93506" y="1868426"/>
              <a:ext cx="2660029" cy="1357944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60994" y="2250746"/>
            <a:ext cx="2076746" cy="61903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4003030" y="3438564"/>
            <a:ext cx="2660029" cy="1357944"/>
            <a:chOff x="14003030" y="3438564"/>
            <a:chExt cx="2660029" cy="135794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03030" y="3438564"/>
              <a:ext cx="2660029" cy="1357944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888109" y="3847226"/>
            <a:ext cx="932089" cy="61903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967567" y="4859666"/>
            <a:ext cx="2714539" cy="1459819"/>
            <a:chOff x="13967567" y="4859666"/>
            <a:chExt cx="2714539" cy="145981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67567" y="4859666"/>
              <a:ext cx="2714539" cy="1459819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850013" y="4870944"/>
            <a:ext cx="932089" cy="153323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993506" y="7087822"/>
            <a:ext cx="2660029" cy="1357944"/>
            <a:chOff x="13993506" y="7087822"/>
            <a:chExt cx="2660029" cy="135794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993506" y="7087822"/>
              <a:ext cx="2660029" cy="1357944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478734" y="7511716"/>
            <a:ext cx="1725670" cy="6190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91789" y="1852285"/>
            <a:ext cx="10886831" cy="3594117"/>
            <a:chOff x="991789" y="1852285"/>
            <a:chExt cx="10886831" cy="35941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789" y="1852285"/>
              <a:ext cx="10886831" cy="35941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57952" y="6934363"/>
            <a:ext cx="4183912" cy="1501917"/>
            <a:chOff x="4457952" y="6934363"/>
            <a:chExt cx="4183912" cy="150191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57952" y="6934363"/>
              <a:ext cx="4183912" cy="150191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2230" y="1153715"/>
            <a:ext cx="7537900" cy="7157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165764" y="5493542"/>
            <a:ext cx="7492360" cy="94158"/>
            <a:chOff x="8165764" y="5493542"/>
            <a:chExt cx="7492360" cy="9415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8165764" y="5493542"/>
              <a:ext cx="7492360" cy="941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75403" y="4032680"/>
            <a:ext cx="6715057" cy="1368125"/>
            <a:chOff x="1775403" y="4032680"/>
            <a:chExt cx="6715057" cy="136812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75403" y="4032680"/>
              <a:ext cx="6715057" cy="13681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440519" y="4556386"/>
            <a:ext cx="3958989" cy="320714"/>
            <a:chOff x="8440519" y="4556386"/>
            <a:chExt cx="3958989" cy="320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40519" y="4556386"/>
              <a:ext cx="3958989" cy="320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415400" y="3547562"/>
            <a:ext cx="4400039" cy="2246219"/>
            <a:chOff x="12415400" y="3547562"/>
            <a:chExt cx="4400039" cy="224621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15400" y="3547562"/>
              <a:ext cx="4400039" cy="224621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91932" y="3810647"/>
            <a:ext cx="2359111" cy="173538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8563979" y="7524965"/>
            <a:ext cx="3835529" cy="320714"/>
            <a:chOff x="8563979" y="7524965"/>
            <a:chExt cx="3835529" cy="320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63979" y="7524965"/>
              <a:ext cx="3835529" cy="320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435889" y="6541620"/>
            <a:ext cx="4400039" cy="2246219"/>
            <a:chOff x="12435889" y="6541620"/>
            <a:chExt cx="4400039" cy="22462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35889" y="6541620"/>
              <a:ext cx="4400039" cy="22462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32610" y="7335691"/>
            <a:ext cx="1950663" cy="7062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58753" y="1835093"/>
            <a:ext cx="10906112" cy="2804429"/>
            <a:chOff x="958753" y="1835093"/>
            <a:chExt cx="10906112" cy="2804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8753" y="1835093"/>
              <a:ext cx="10906112" cy="2804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7801" y="5245383"/>
            <a:ext cx="10925159" cy="1995198"/>
            <a:chOff x="977801" y="5245383"/>
            <a:chExt cx="10925159" cy="199519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7801" y="5245383"/>
              <a:ext cx="10925159" cy="199519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2230" y="1153715"/>
            <a:ext cx="8594729" cy="7157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165764" y="5493542"/>
            <a:ext cx="7492360" cy="94158"/>
            <a:chOff x="8165764" y="5493542"/>
            <a:chExt cx="7492360" cy="9415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8165764" y="5493542"/>
              <a:ext cx="7492360" cy="941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15315" y="2201287"/>
            <a:ext cx="10275418" cy="2018018"/>
            <a:chOff x="1715315" y="2201287"/>
            <a:chExt cx="10275418" cy="201801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5315" y="2201287"/>
              <a:ext cx="10275418" cy="201801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959023" y="3002308"/>
            <a:ext cx="634715" cy="320714"/>
            <a:chOff x="11959023" y="3002308"/>
            <a:chExt cx="634715" cy="320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59023" y="3002308"/>
              <a:ext cx="634715" cy="320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593738" y="1991887"/>
            <a:ext cx="4400039" cy="2246219"/>
            <a:chOff x="12593738" y="1991887"/>
            <a:chExt cx="4400039" cy="224621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93738" y="1991887"/>
              <a:ext cx="4400039" cy="224621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78372" y="2793987"/>
            <a:ext cx="1561263" cy="70627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041289" y="6086612"/>
            <a:ext cx="8552449" cy="320714"/>
            <a:chOff x="4041289" y="6086612"/>
            <a:chExt cx="8552449" cy="320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41289" y="6086612"/>
              <a:ext cx="8552449" cy="320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593738" y="5022934"/>
            <a:ext cx="4400039" cy="2246219"/>
            <a:chOff x="12593738" y="5022934"/>
            <a:chExt cx="4400039" cy="22462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93738" y="5022934"/>
              <a:ext cx="4400039" cy="22462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383372" y="5915487"/>
            <a:ext cx="2862025" cy="70627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735907" y="6009221"/>
            <a:ext cx="2305381" cy="467521"/>
            <a:chOff x="1735907" y="6009221"/>
            <a:chExt cx="2305381" cy="46752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35907" y="6009221"/>
              <a:ext cx="2305381" cy="4675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292391" y="7490844"/>
            <a:ext cx="4295979" cy="1542146"/>
            <a:chOff x="4292391" y="7490844"/>
            <a:chExt cx="4295979" cy="154214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2391" y="7490844"/>
              <a:ext cx="4295979" cy="154214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423143" y="7465482"/>
            <a:ext cx="3064037" cy="1564190"/>
            <a:chOff x="13423143" y="7465482"/>
            <a:chExt cx="3064037" cy="156419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23143" y="7465482"/>
              <a:ext cx="3064037" cy="1564190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05311" y="7920895"/>
            <a:ext cx="1948041" cy="705193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526594" y="8101560"/>
            <a:ext cx="4921719" cy="320714"/>
            <a:chOff x="8526594" y="8101560"/>
            <a:chExt cx="4921719" cy="32071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26594" y="8101560"/>
              <a:ext cx="4921719" cy="320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91789" y="1841308"/>
            <a:ext cx="8563519" cy="5095782"/>
            <a:chOff x="991789" y="1841308"/>
            <a:chExt cx="8563519" cy="50957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789" y="1841308"/>
              <a:ext cx="8563519" cy="509578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46650" y="7137090"/>
            <a:ext cx="6171429" cy="514286"/>
            <a:chOff x="2146650" y="7137090"/>
            <a:chExt cx="6171429" cy="5142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46650" y="7137090"/>
              <a:ext cx="6171429" cy="5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178310" y="7651376"/>
            <a:ext cx="6171429" cy="413589"/>
            <a:chOff x="2178310" y="7651376"/>
            <a:chExt cx="6171429" cy="41358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78310" y="7651376"/>
              <a:ext cx="6171429" cy="4135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72741" y="8296569"/>
            <a:ext cx="8582567" cy="969782"/>
            <a:chOff x="972741" y="8296569"/>
            <a:chExt cx="8582567" cy="96978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741" y="8296569"/>
              <a:ext cx="8582567" cy="96978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2230" y="1153715"/>
            <a:ext cx="5554529" cy="71571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856207" y="5513257"/>
            <a:ext cx="7492360" cy="94158"/>
            <a:chOff x="5856207" y="5513257"/>
            <a:chExt cx="7492360" cy="9415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5856207" y="5513257"/>
              <a:ext cx="7492360" cy="941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493532" y="4068485"/>
            <a:ext cx="1055760" cy="320714"/>
            <a:chOff x="9493532" y="4068485"/>
            <a:chExt cx="1055760" cy="3207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93532" y="4068485"/>
              <a:ext cx="1055760" cy="320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549292" y="2867637"/>
            <a:ext cx="6715467" cy="2665066"/>
            <a:chOff x="10549292" y="2867637"/>
            <a:chExt cx="6715467" cy="266506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49292" y="2867637"/>
              <a:ext cx="6715467" cy="266506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99468" y="3079210"/>
            <a:ext cx="5359549" cy="226422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505562" y="2121986"/>
            <a:ext cx="8049746" cy="4582745"/>
            <a:chOff x="1505562" y="2121986"/>
            <a:chExt cx="8049746" cy="45827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05562" y="2121986"/>
              <a:ext cx="8049746" cy="458274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984881" y="7201211"/>
            <a:ext cx="2965442" cy="320714"/>
            <a:chOff x="8984881" y="7201211"/>
            <a:chExt cx="2965442" cy="3207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84881" y="7201211"/>
              <a:ext cx="2965442" cy="320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893180" y="6443059"/>
            <a:ext cx="4684164" cy="1383266"/>
            <a:chOff x="11893180" y="6443059"/>
            <a:chExt cx="4684164" cy="138326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93180" y="6443059"/>
              <a:ext cx="4684164" cy="1383266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41244" y="6859810"/>
            <a:ext cx="2572817" cy="63052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146650" y="7123821"/>
            <a:ext cx="6838231" cy="941144"/>
            <a:chOff x="2146650" y="7123821"/>
            <a:chExt cx="6838231" cy="94114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46650" y="7123821"/>
              <a:ext cx="6838231" cy="94114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964289" y="8460746"/>
            <a:ext cx="2986034" cy="320714"/>
            <a:chOff x="8964289" y="8460746"/>
            <a:chExt cx="2986034" cy="32071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64289" y="8460746"/>
              <a:ext cx="2986034" cy="3207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91789" y="8277447"/>
            <a:ext cx="7972500" cy="961736"/>
            <a:chOff x="991789" y="8277447"/>
            <a:chExt cx="7972500" cy="96173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1789" y="8277447"/>
              <a:ext cx="7972500" cy="96173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40799" y="7855916"/>
            <a:ext cx="4684164" cy="1383266"/>
            <a:chOff x="11940799" y="7855916"/>
            <a:chExt cx="4684164" cy="138326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940799" y="7855916"/>
              <a:ext cx="4684164" cy="1383266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275234" y="8082186"/>
            <a:ext cx="4099103" cy="10968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87949" y="1849018"/>
            <a:ext cx="8664938" cy="6394890"/>
            <a:chOff x="987949" y="1849018"/>
            <a:chExt cx="8664938" cy="6394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7949" y="1849018"/>
              <a:ext cx="8664938" cy="63948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868191" y="1861809"/>
            <a:ext cx="2622147" cy="6574649"/>
            <a:chOff x="9868191" y="1861809"/>
            <a:chExt cx="2622147" cy="657464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68191" y="1861809"/>
              <a:ext cx="2622147" cy="65746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320418" y="8331504"/>
            <a:ext cx="3298634" cy="907678"/>
            <a:chOff x="5320418" y="8331504"/>
            <a:chExt cx="3298634" cy="90767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0418" y="8331504"/>
              <a:ext cx="3298634" cy="90767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2230" y="1153715"/>
            <a:ext cx="5108662" cy="71571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711052" y="5493542"/>
            <a:ext cx="7492360" cy="94158"/>
            <a:chOff x="8711052" y="5493542"/>
            <a:chExt cx="7492360" cy="9415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8711052" y="5493542"/>
              <a:ext cx="7492360" cy="941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85453" y="3821115"/>
            <a:ext cx="6261494" cy="3367294"/>
            <a:chOff x="11785453" y="3821115"/>
            <a:chExt cx="6261494" cy="33672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1785453" y="3821115"/>
              <a:ext cx="6261494" cy="336729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19019" y="3849471"/>
            <a:ext cx="2834192" cy="331434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505562" y="2116197"/>
            <a:ext cx="5791141" cy="398104"/>
            <a:chOff x="1505562" y="2116197"/>
            <a:chExt cx="5791141" cy="39810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5562" y="2116197"/>
              <a:ext cx="5791141" cy="39810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480814" y="5142857"/>
            <a:ext cx="751738" cy="320714"/>
            <a:chOff x="12480814" y="5142857"/>
            <a:chExt cx="751738" cy="320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80814" y="5142857"/>
              <a:ext cx="751738" cy="320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05562" y="4089969"/>
            <a:ext cx="2875035" cy="398104"/>
            <a:chOff x="1505562" y="4089969"/>
            <a:chExt cx="2875035" cy="39810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05562" y="4089969"/>
              <a:ext cx="2875035" cy="3981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19848" y="5540621"/>
            <a:ext cx="2473348" cy="398104"/>
            <a:chOff x="1419848" y="5540621"/>
            <a:chExt cx="2473348" cy="39810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9848" y="5540621"/>
              <a:ext cx="2473348" cy="39810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19848" y="7019048"/>
            <a:ext cx="2258452" cy="398104"/>
            <a:chOff x="1419848" y="7019048"/>
            <a:chExt cx="2258452" cy="39810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9848" y="7019048"/>
              <a:ext cx="2258452" cy="39810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23466" y="7874375"/>
            <a:ext cx="3779736" cy="398104"/>
            <a:chOff x="1423466" y="7874375"/>
            <a:chExt cx="3779736" cy="39810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3466" y="7874375"/>
              <a:ext cx="3779736" cy="39810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155778" y="2267630"/>
            <a:ext cx="315513" cy="396982"/>
            <a:chOff x="12155778" y="2267630"/>
            <a:chExt cx="315513" cy="39698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55778" y="2267630"/>
              <a:ext cx="315513" cy="39698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165302" y="2664612"/>
            <a:ext cx="315513" cy="396982"/>
            <a:chOff x="12165302" y="2664612"/>
            <a:chExt cx="315513" cy="39698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65302" y="2664612"/>
              <a:ext cx="315513" cy="396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91789" y="1829982"/>
            <a:ext cx="10913084" cy="4571050"/>
            <a:chOff x="991789" y="1829982"/>
            <a:chExt cx="10913084" cy="45710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789" y="1829982"/>
              <a:ext cx="10913084" cy="45710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8753" y="6564050"/>
            <a:ext cx="10927072" cy="715449"/>
            <a:chOff x="958753" y="6564050"/>
            <a:chExt cx="10927072" cy="71544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753" y="6564050"/>
              <a:ext cx="10927072" cy="7154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8753" y="7522035"/>
            <a:ext cx="10970771" cy="518659"/>
            <a:chOff x="958753" y="7522035"/>
            <a:chExt cx="10970771" cy="5186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8753" y="7522035"/>
              <a:ext cx="10970771" cy="5186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3217" y="8219514"/>
            <a:ext cx="10901647" cy="774999"/>
            <a:chOff x="963217" y="8219514"/>
            <a:chExt cx="10901647" cy="77499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3217" y="8219514"/>
              <a:ext cx="10901647" cy="77499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2230" y="1153715"/>
            <a:ext cx="4874833" cy="71571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156240" y="5493542"/>
            <a:ext cx="7492360" cy="94158"/>
            <a:chOff x="8156240" y="5493542"/>
            <a:chExt cx="7492360" cy="9415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8156240" y="5493542"/>
              <a:ext cx="7492360" cy="941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212133" y="2393322"/>
            <a:ext cx="3930187" cy="320714"/>
            <a:chOff x="8212133" y="2393322"/>
            <a:chExt cx="3930187" cy="3207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300000">
              <a:off x="8212133" y="2393322"/>
              <a:ext cx="3930187" cy="320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972196" y="2884695"/>
            <a:ext cx="3686971" cy="483638"/>
            <a:chOff x="1972196" y="2884695"/>
            <a:chExt cx="3686971" cy="4836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72196" y="2884695"/>
              <a:ext cx="3686971" cy="4836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955195" y="3383136"/>
            <a:ext cx="2526358" cy="483638"/>
            <a:chOff x="1955195" y="3383136"/>
            <a:chExt cx="2526358" cy="48363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5195" y="3383136"/>
              <a:ext cx="2526358" cy="48363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981720" y="3883212"/>
            <a:ext cx="1236654" cy="483638"/>
            <a:chOff x="1981720" y="3883212"/>
            <a:chExt cx="1236654" cy="48363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81720" y="3883212"/>
              <a:ext cx="1236654" cy="48363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991244" y="4395421"/>
            <a:ext cx="9977352" cy="544047"/>
            <a:chOff x="1991244" y="4395421"/>
            <a:chExt cx="9977352" cy="54404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1244" y="4395421"/>
              <a:ext cx="9977352" cy="54404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991244" y="4929945"/>
            <a:ext cx="6912749" cy="492913"/>
            <a:chOff x="1991244" y="4929945"/>
            <a:chExt cx="6912749" cy="49291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91244" y="4929945"/>
              <a:ext cx="6912749" cy="49291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91244" y="5456574"/>
            <a:ext cx="918295" cy="451997"/>
            <a:chOff x="1991244" y="5456574"/>
            <a:chExt cx="918295" cy="45199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1244" y="5456574"/>
              <a:ext cx="918295" cy="45199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991244" y="2378962"/>
            <a:ext cx="6298625" cy="483638"/>
            <a:chOff x="1991244" y="2378962"/>
            <a:chExt cx="6298625" cy="48363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91244" y="2378962"/>
              <a:ext cx="6298625" cy="48363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659167" y="2973956"/>
            <a:ext cx="6489651" cy="322305"/>
            <a:chOff x="5659167" y="2973956"/>
            <a:chExt cx="6489651" cy="32230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59167" y="2973956"/>
              <a:ext cx="6489651" cy="32230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148818" y="2786938"/>
            <a:ext cx="5178143" cy="639909"/>
            <a:chOff x="12148818" y="2786938"/>
            <a:chExt cx="5178143" cy="63990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48818" y="2786938"/>
              <a:ext cx="5178143" cy="63990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469620" y="2924353"/>
            <a:ext cx="4721577" cy="447606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148818" y="2041508"/>
            <a:ext cx="5168619" cy="639909"/>
            <a:chOff x="12148818" y="2041508"/>
            <a:chExt cx="5168619" cy="63990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48818" y="2041508"/>
              <a:ext cx="5168619" cy="639909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488668" y="2197577"/>
            <a:ext cx="3948444" cy="480520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4483869" y="3557369"/>
            <a:ext cx="7677819" cy="320714"/>
            <a:chOff x="4483869" y="3557369"/>
            <a:chExt cx="7677819" cy="32071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20000">
              <a:off x="4483869" y="3557369"/>
              <a:ext cx="7677819" cy="3207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148818" y="3495476"/>
            <a:ext cx="5173084" cy="639909"/>
            <a:chOff x="12148818" y="3495476"/>
            <a:chExt cx="5173084" cy="63990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148818" y="3495476"/>
              <a:ext cx="5173084" cy="639909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502668" y="3642420"/>
            <a:ext cx="1585377" cy="39998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3197285" y="4127728"/>
            <a:ext cx="9034194" cy="320714"/>
            <a:chOff x="3197285" y="4127728"/>
            <a:chExt cx="9034194" cy="32071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120000">
              <a:off x="3197285" y="4127728"/>
              <a:ext cx="9034194" cy="32071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148818" y="4208844"/>
            <a:ext cx="5178143" cy="639909"/>
            <a:chOff x="12148818" y="4208844"/>
            <a:chExt cx="5178143" cy="63990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148818" y="4208844"/>
              <a:ext cx="5178143" cy="639909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545810" y="4346268"/>
            <a:ext cx="1820977" cy="446339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2148818" y="4938807"/>
            <a:ext cx="5178143" cy="639909"/>
            <a:chOff x="12148818" y="4938807"/>
            <a:chExt cx="5178143" cy="63990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148818" y="4938807"/>
              <a:ext cx="5178143" cy="639909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347236" y="5082148"/>
            <a:ext cx="4883330" cy="446339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1862276" y="4776407"/>
            <a:ext cx="491703" cy="320714"/>
            <a:chOff x="11862276" y="4776407"/>
            <a:chExt cx="491703" cy="320714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1980000">
              <a:off x="11862276" y="4776407"/>
              <a:ext cx="491703" cy="32071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744619" y="5370372"/>
            <a:ext cx="3498941" cy="320714"/>
            <a:chOff x="8744619" y="5370372"/>
            <a:chExt cx="3498941" cy="320714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780000">
              <a:off x="8744619" y="5370372"/>
              <a:ext cx="3498941" cy="320714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148818" y="5635859"/>
            <a:ext cx="5178143" cy="1083145"/>
            <a:chOff x="12148818" y="5635859"/>
            <a:chExt cx="5178143" cy="1083145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148818" y="5635859"/>
              <a:ext cx="5178143" cy="1083145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476105" y="5855391"/>
            <a:ext cx="4414749" cy="766015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2148818" y="6777420"/>
            <a:ext cx="5178143" cy="639909"/>
            <a:chOff x="12148818" y="6777420"/>
            <a:chExt cx="5178143" cy="639909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148818" y="6777420"/>
              <a:ext cx="5178143" cy="639909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537715" y="6911239"/>
            <a:ext cx="589777" cy="479511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1296625" y="6373400"/>
            <a:ext cx="1081470" cy="261324"/>
            <a:chOff x="11296625" y="6373400"/>
            <a:chExt cx="1081470" cy="261324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2220000">
              <a:off x="11296625" y="6373400"/>
              <a:ext cx="1081470" cy="26132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1529524" y="6875120"/>
            <a:ext cx="432492" cy="451997"/>
            <a:chOff x="11529524" y="6875120"/>
            <a:chExt cx="432492" cy="451997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529524" y="6875120"/>
              <a:ext cx="432492" cy="451997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1487508" y="8571088"/>
            <a:ext cx="432492" cy="451997"/>
            <a:chOff x="11487508" y="8571088"/>
            <a:chExt cx="432492" cy="451997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487508" y="8571088"/>
              <a:ext cx="432492" cy="451997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9327375" y="6921774"/>
            <a:ext cx="1913885" cy="639909"/>
            <a:chOff x="9327375" y="6921774"/>
            <a:chExt cx="1913885" cy="639909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327375" y="6921774"/>
              <a:ext cx="1913885" cy="639909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9572033" y="7055591"/>
            <a:ext cx="1507711" cy="479511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8834170" y="8571088"/>
            <a:ext cx="2419445" cy="639909"/>
            <a:chOff x="8834170" y="8571088"/>
            <a:chExt cx="2419445" cy="63990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834170" y="8571088"/>
              <a:ext cx="2419445" cy="639909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8973620" y="8704906"/>
            <a:ext cx="2238377" cy="479511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2870466" y="5596858"/>
            <a:ext cx="6367629" cy="180047"/>
            <a:chOff x="2870466" y="5596858"/>
            <a:chExt cx="6367629" cy="180047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70466" y="5596858"/>
              <a:ext cx="6367629" cy="180047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9191033" y="5860582"/>
            <a:ext cx="2241454" cy="140696"/>
            <a:chOff x="9191033" y="5860582"/>
            <a:chExt cx="2241454" cy="140696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 rot="11580000">
              <a:off x="9191033" y="5860582"/>
              <a:ext cx="2241454" cy="140696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2164946" y="7617273"/>
            <a:ext cx="1913885" cy="639909"/>
            <a:chOff x="12164946" y="7617273"/>
            <a:chExt cx="1913885" cy="63990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164946" y="7617273"/>
              <a:ext cx="1913885" cy="639909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2409620" y="7751087"/>
            <a:ext cx="1314892" cy="479511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11904872" y="7762317"/>
            <a:ext cx="320714" cy="320714"/>
            <a:chOff x="11904872" y="7762317"/>
            <a:chExt cx="320714" cy="320714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904872" y="7762317"/>
              <a:ext cx="320714" cy="320714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1166519" y="6985808"/>
            <a:ext cx="320714" cy="320714"/>
            <a:chOff x="11166519" y="6985808"/>
            <a:chExt cx="320714" cy="32071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10560000">
              <a:off x="11166519" y="6985808"/>
              <a:ext cx="320714" cy="320714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1213802" y="8664718"/>
            <a:ext cx="369843" cy="320714"/>
            <a:chOff x="11213802" y="8664718"/>
            <a:chExt cx="369843" cy="320714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10560000">
              <a:off x="11213802" y="8664718"/>
              <a:ext cx="369843" cy="320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14033" y="7542885"/>
            <a:ext cx="6899664" cy="2742830"/>
            <a:chOff x="10414033" y="7542885"/>
            <a:chExt cx="6899664" cy="27428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4033" y="7542885"/>
              <a:ext cx="6899664" cy="27428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8277" y="7639485"/>
            <a:ext cx="3038263" cy="2646229"/>
            <a:chOff x="7168277" y="7639485"/>
            <a:chExt cx="3038263" cy="2646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8277" y="7639485"/>
              <a:ext cx="3038263" cy="2646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8755" y="1832272"/>
            <a:ext cx="9966004" cy="2680458"/>
            <a:chOff x="7298755" y="1832272"/>
            <a:chExt cx="9966004" cy="2680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8755" y="1832272"/>
              <a:ext cx="9966004" cy="26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2230" y="1153715"/>
            <a:ext cx="4236014" cy="7157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91789" y="4550313"/>
            <a:ext cx="16234875" cy="2944342"/>
            <a:chOff x="991789" y="4550313"/>
            <a:chExt cx="16234875" cy="294434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1789" y="4550313"/>
              <a:ext cx="16234875" cy="29443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299788" y="4524916"/>
            <a:ext cx="1065846" cy="3021623"/>
            <a:chOff x="12299788" y="4524916"/>
            <a:chExt cx="1065846" cy="30216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99788" y="4524916"/>
              <a:ext cx="1065846" cy="302162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318667" y="4528584"/>
            <a:ext cx="1082084" cy="3017954"/>
            <a:chOff x="13318667" y="4528584"/>
            <a:chExt cx="1082084" cy="301795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18667" y="4528584"/>
              <a:ext cx="1082084" cy="301795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342556" y="4528584"/>
            <a:ext cx="922915" cy="3017954"/>
            <a:chOff x="14342556" y="4528584"/>
            <a:chExt cx="922915" cy="301795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42556" y="4528584"/>
              <a:ext cx="922915" cy="301795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201566" y="4528584"/>
            <a:ext cx="814090" cy="3017954"/>
            <a:chOff x="15201566" y="4528584"/>
            <a:chExt cx="814090" cy="301795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01566" y="4528584"/>
              <a:ext cx="814090" cy="301795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933805" y="4528584"/>
            <a:ext cx="1341397" cy="3001342"/>
            <a:chOff x="15933805" y="4528584"/>
            <a:chExt cx="1341397" cy="300134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33805" y="4528584"/>
              <a:ext cx="1341397" cy="300134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009144" y="4229599"/>
            <a:ext cx="320714" cy="320714"/>
            <a:chOff x="14009144" y="4229599"/>
            <a:chExt cx="320714" cy="320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4009144" y="4229599"/>
              <a:ext cx="320714" cy="320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683762" y="4361641"/>
            <a:ext cx="171900" cy="180047"/>
            <a:chOff x="12683762" y="4361641"/>
            <a:chExt cx="171900" cy="18004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2683762" y="4361641"/>
              <a:ext cx="171900" cy="18004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811966" y="4241787"/>
            <a:ext cx="6985495" cy="320714"/>
            <a:chOff x="5811966" y="4241787"/>
            <a:chExt cx="6985495" cy="32071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5811966" y="4241787"/>
              <a:ext cx="6985495" cy="32071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680288" y="7542465"/>
            <a:ext cx="171900" cy="180047"/>
            <a:chOff x="14680288" y="7542465"/>
            <a:chExt cx="171900" cy="18004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4680288" y="7542465"/>
              <a:ext cx="171900" cy="18004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714286" y="7513702"/>
            <a:ext cx="9065785" cy="320714"/>
            <a:chOff x="5714286" y="7513702"/>
            <a:chExt cx="9065785" cy="32071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800000">
              <a:off x="5714286" y="7513702"/>
              <a:ext cx="9065785" cy="3207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242144" y="7682035"/>
            <a:ext cx="5439760" cy="320714"/>
            <a:chOff x="10242144" y="7682035"/>
            <a:chExt cx="5439760" cy="32071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0800000">
              <a:off x="10242144" y="7682035"/>
              <a:ext cx="5439760" cy="320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5465554" y="7588928"/>
            <a:ext cx="368593" cy="180047"/>
            <a:chOff x="15465554" y="7588928"/>
            <a:chExt cx="368593" cy="18004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5465554" y="7588928"/>
              <a:ext cx="368593" cy="18004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6482842" y="7582977"/>
            <a:ext cx="399171" cy="320714"/>
            <a:chOff x="16482842" y="7582977"/>
            <a:chExt cx="399171" cy="32071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340000">
              <a:off x="16482842" y="7582977"/>
              <a:ext cx="399171" cy="320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88790" y="1858110"/>
            <a:ext cx="3085714" cy="1131878"/>
            <a:chOff x="988790" y="1858110"/>
            <a:chExt cx="3085714" cy="113187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8790" y="1858110"/>
              <a:ext cx="3085714" cy="113187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006372" y="1874597"/>
            <a:ext cx="1755921" cy="2669000"/>
            <a:chOff x="4006372" y="1874597"/>
            <a:chExt cx="1755921" cy="266900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06372" y="1874597"/>
              <a:ext cx="1755921" cy="266900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939705" y="7526552"/>
            <a:ext cx="4802825" cy="2742038"/>
            <a:chOff x="939705" y="7526552"/>
            <a:chExt cx="4802825" cy="274203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9705" y="7526552"/>
              <a:ext cx="4802825" cy="2742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9847848"/>
            <a:ext cx="18295238" cy="98145"/>
            <a:chOff x="0" y="9847848"/>
            <a:chExt cx="18295238" cy="981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9847848"/>
              <a:ext cx="18295238" cy="9814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2230" y="1153716"/>
            <a:ext cx="2336423" cy="71569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75286" y="1839213"/>
            <a:ext cx="13935142" cy="8027683"/>
            <a:chOff x="2175286" y="1839213"/>
            <a:chExt cx="13935142" cy="802768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5286" y="1839213"/>
              <a:ext cx="13935142" cy="8027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9847848"/>
            <a:ext cx="18295238" cy="98145"/>
            <a:chOff x="0" y="9847848"/>
            <a:chExt cx="18295238" cy="981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9847848"/>
              <a:ext cx="18295238" cy="9814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2230" y="1153716"/>
            <a:ext cx="7016337" cy="71569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33963" y="1845056"/>
            <a:ext cx="12047493" cy="8002792"/>
            <a:chOff x="3133963" y="1845056"/>
            <a:chExt cx="12047493" cy="80027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3963" y="1845056"/>
              <a:ext cx="12047493" cy="8002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2007" y="1832690"/>
            <a:ext cx="3088008" cy="7455565"/>
            <a:chOff x="932007" y="1832690"/>
            <a:chExt cx="3088008" cy="74555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007" y="1832690"/>
              <a:ext cx="3088008" cy="7455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197" y="1823713"/>
            <a:ext cx="3057817" cy="2463545"/>
            <a:chOff x="962197" y="1823713"/>
            <a:chExt cx="3057817" cy="2463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197" y="1823713"/>
              <a:ext cx="3057817" cy="2463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007" y="4238988"/>
            <a:ext cx="16387256" cy="98145"/>
            <a:chOff x="932007" y="4238988"/>
            <a:chExt cx="16387256" cy="98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007" y="4238988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007" y="6638275"/>
            <a:ext cx="16387256" cy="98145"/>
            <a:chOff x="932007" y="6638275"/>
            <a:chExt cx="16387256" cy="98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007" y="6638275"/>
              <a:ext cx="16387256" cy="981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2230" y="1153716"/>
            <a:ext cx="1993423" cy="7157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6253" y="5503827"/>
            <a:ext cx="7474697" cy="94158"/>
            <a:chOff x="266253" y="5503827"/>
            <a:chExt cx="7474697" cy="941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6253" y="5503827"/>
              <a:ext cx="7474697" cy="941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40730" y="1974191"/>
            <a:ext cx="2499300" cy="6666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77744" y="2546458"/>
            <a:ext cx="12420995" cy="16645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11293" y="4566194"/>
            <a:ext cx="2581910" cy="1836174"/>
            <a:chOff x="1211293" y="4566194"/>
            <a:chExt cx="2581910" cy="183617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031251" y="4566194"/>
              <a:ext cx="765042" cy="1836174"/>
              <a:chOff x="2031251" y="4566194"/>
              <a:chExt cx="765042" cy="183617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31251" y="4566194"/>
                <a:ext cx="765042" cy="18361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11293" y="4566194"/>
              <a:ext cx="588072" cy="1836174"/>
              <a:chOff x="1211293" y="4566194"/>
              <a:chExt cx="588072" cy="183617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1293" y="4566194"/>
                <a:ext cx="588072" cy="183617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028179" y="4566194"/>
              <a:ext cx="765024" cy="1836174"/>
              <a:chOff x="3028179" y="4566194"/>
              <a:chExt cx="765024" cy="183617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028179" y="4566194"/>
                <a:ext cx="765024" cy="183617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69713" y="1128082"/>
            <a:ext cx="2130471" cy="5982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5627" y="7094563"/>
            <a:ext cx="2908673" cy="1668683"/>
            <a:chOff x="1025627" y="7094563"/>
            <a:chExt cx="2908673" cy="16686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970111" y="7318194"/>
              <a:ext cx="1964189" cy="478435"/>
              <a:chOff x="1970111" y="7318194"/>
              <a:chExt cx="1964189" cy="47843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70111" y="7318194"/>
                <a:ext cx="1964189" cy="47843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10228" y="7314006"/>
              <a:ext cx="1721544" cy="43259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79516" y="7094563"/>
              <a:ext cx="753264" cy="828619"/>
              <a:chOff x="1079516" y="7094563"/>
              <a:chExt cx="753264" cy="82861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79516" y="7094563"/>
                <a:ext cx="753264" cy="82861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25627" y="8222267"/>
              <a:ext cx="1964189" cy="478435"/>
              <a:chOff x="1025627" y="8222267"/>
              <a:chExt cx="1964189" cy="47843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25627" y="8222267"/>
                <a:ext cx="1964189" cy="47843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116968" y="7961949"/>
              <a:ext cx="728411" cy="801297"/>
              <a:chOff x="3116968" y="7961949"/>
              <a:chExt cx="728411" cy="80129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116968" y="7961949"/>
                <a:ext cx="728411" cy="801297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2050" y="8208015"/>
              <a:ext cx="1721544" cy="4325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481511" y="1122444"/>
            <a:ext cx="712862" cy="641219"/>
            <a:chOff x="16481511" y="1122444"/>
            <a:chExt cx="712862" cy="6412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81511" y="1122444"/>
              <a:ext cx="712862" cy="6412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240735" y="4551525"/>
            <a:ext cx="2194947" cy="666633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277744" y="5161877"/>
            <a:ext cx="12128767" cy="111605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240735" y="6930687"/>
            <a:ext cx="1890814" cy="666633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277744" y="7521992"/>
            <a:ext cx="12172357" cy="11160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421" y="1709424"/>
            <a:ext cx="13488142" cy="82252"/>
            <a:chOff x="971421" y="1709424"/>
            <a:chExt cx="13488142" cy="822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421" y="1709424"/>
              <a:ext cx="13488142" cy="822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5630" y="1106097"/>
            <a:ext cx="2289728" cy="580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41141" y="957645"/>
            <a:ext cx="6359073" cy="8349658"/>
            <a:chOff x="10941141" y="957645"/>
            <a:chExt cx="6359073" cy="83496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1141" y="957645"/>
              <a:ext cx="6359073" cy="8349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60093" y="5095778"/>
            <a:ext cx="8304522" cy="94158"/>
            <a:chOff x="6760093" y="5095778"/>
            <a:chExt cx="8304522" cy="941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760093" y="5095778"/>
              <a:ext cx="8304522" cy="941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2895" y="2244467"/>
            <a:ext cx="3057139" cy="893329"/>
            <a:chOff x="6482895" y="2244467"/>
            <a:chExt cx="3057139" cy="8933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5754" y="2187325"/>
              <a:ext cx="2466880" cy="105074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016897" y="2474004"/>
              <a:ext cx="523137" cy="527751"/>
              <a:chOff x="9016897" y="2474004"/>
              <a:chExt cx="523137" cy="52775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16897" y="2474004"/>
                <a:ext cx="523137" cy="52775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481074" y="1998169"/>
            <a:ext cx="1331562" cy="1414785"/>
            <a:chOff x="9481074" y="1998169"/>
            <a:chExt cx="1331562" cy="141478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81074" y="1998169"/>
              <a:ext cx="1331562" cy="141478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26946" y="999102"/>
            <a:ext cx="6358894" cy="8273802"/>
            <a:chOff x="10926946" y="999102"/>
            <a:chExt cx="6358894" cy="82738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26946" y="999102"/>
              <a:ext cx="6358894" cy="827380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3966" y="2055547"/>
            <a:ext cx="5887413" cy="71415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305849"/>
            <a:ext cx="18295238" cy="98145"/>
            <a:chOff x="-9524" y="9305849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305849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170" y="4935430"/>
            <a:ext cx="16373268" cy="98145"/>
            <a:chOff x="944170" y="4935430"/>
            <a:chExt cx="1637326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170" y="4935430"/>
              <a:ext cx="16373268" cy="98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230" y="1153716"/>
            <a:ext cx="2753538" cy="71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3196" y="5015328"/>
            <a:ext cx="2317481" cy="51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32750" y="7137497"/>
            <a:ext cx="4347952" cy="97054"/>
            <a:chOff x="8632750" y="7137497"/>
            <a:chExt cx="4347952" cy="97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632750" y="7137497"/>
              <a:ext cx="4347952" cy="970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076" y="5015328"/>
            <a:ext cx="2238643" cy="5142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0096" y="4993020"/>
            <a:ext cx="2249014" cy="51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982770" y="7115829"/>
            <a:ext cx="4355624" cy="94623"/>
            <a:chOff x="1982770" y="7115829"/>
            <a:chExt cx="4355624" cy="946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982770" y="7115829"/>
              <a:ext cx="4355624" cy="9462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39377" y="7145048"/>
            <a:ext cx="4374231" cy="95976"/>
            <a:chOff x="5339377" y="7145048"/>
            <a:chExt cx="4374231" cy="9597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5339377" y="7145048"/>
              <a:ext cx="4374231" cy="9597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92341" y="5001179"/>
            <a:ext cx="2239043" cy="51427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627110" y="5524491"/>
            <a:ext cx="3170349" cy="286674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836025" y="7148469"/>
            <a:ext cx="4366999" cy="94158"/>
            <a:chOff x="11836025" y="7148469"/>
            <a:chExt cx="4366999" cy="9415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1836025" y="7148469"/>
              <a:ext cx="4366999" cy="9415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75859" y="5021771"/>
            <a:ext cx="2272367" cy="51427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8706" y="5649753"/>
            <a:ext cx="3167263" cy="236591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38896" y="5516420"/>
            <a:ext cx="3092644" cy="390396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36477" y="5500048"/>
            <a:ext cx="3078302" cy="390396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45204" y="2215280"/>
            <a:ext cx="2595349" cy="2595349"/>
            <a:chOff x="1245204" y="2215280"/>
            <a:chExt cx="2595349" cy="259534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347" y="1016423"/>
              <a:ext cx="5190698" cy="519069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45204" y="2215280"/>
              <a:ext cx="2595349" cy="259534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545524" y="2205756"/>
            <a:ext cx="2595349" cy="2595349"/>
            <a:chOff x="4545524" y="2205756"/>
            <a:chExt cx="2595349" cy="259534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46668" y="1006899"/>
              <a:ext cx="5190698" cy="519069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45524" y="2205756"/>
              <a:ext cx="2595349" cy="259534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45204" y="2193324"/>
            <a:ext cx="2590074" cy="2598257"/>
            <a:chOff x="1245204" y="2193324"/>
            <a:chExt cx="2590074" cy="259825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45204" y="2193324"/>
              <a:ext cx="2590074" cy="259825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545524" y="2223871"/>
            <a:ext cx="2595349" cy="2578167"/>
            <a:chOff x="4545524" y="2223871"/>
            <a:chExt cx="2595349" cy="257816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45524" y="2223871"/>
              <a:ext cx="2595349" cy="257816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845183" y="2215280"/>
            <a:ext cx="2620226" cy="2595349"/>
            <a:chOff x="7845183" y="2215280"/>
            <a:chExt cx="2620226" cy="259534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33887" y="1016423"/>
              <a:ext cx="5240452" cy="5190698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845183" y="2215280"/>
              <a:ext cx="2620226" cy="259534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080483" y="2223871"/>
            <a:ext cx="2620226" cy="2595349"/>
            <a:chOff x="11080483" y="2223871"/>
            <a:chExt cx="2620226" cy="259534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69187" y="1025014"/>
              <a:ext cx="5240452" cy="5190698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080483" y="2223871"/>
              <a:ext cx="2620226" cy="259534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373551" y="2223871"/>
            <a:ext cx="2620226" cy="2595349"/>
            <a:chOff x="14373551" y="2223871"/>
            <a:chExt cx="2620226" cy="259534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162256" y="1025014"/>
              <a:ext cx="5240452" cy="5190698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373551" y="2223871"/>
              <a:ext cx="2620226" cy="259534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335600" y="2215280"/>
            <a:ext cx="2740984" cy="2597633"/>
            <a:chOff x="14335600" y="2215280"/>
            <a:chExt cx="2740984" cy="259763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335600" y="2215280"/>
              <a:ext cx="2740984" cy="259763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059892" y="2205936"/>
            <a:ext cx="2650341" cy="2650341"/>
            <a:chOff x="11059892" y="2205936"/>
            <a:chExt cx="2650341" cy="2650341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059892" y="2205936"/>
              <a:ext cx="2650341" cy="265034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845183" y="2196232"/>
            <a:ext cx="2620226" cy="2599899"/>
            <a:chOff x="7845183" y="2196232"/>
            <a:chExt cx="2620226" cy="259989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845183" y="2196232"/>
              <a:ext cx="2620226" cy="259989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483663" y="2196232"/>
            <a:ext cx="2747823" cy="2609725"/>
            <a:chOff x="4483663" y="2196232"/>
            <a:chExt cx="2747823" cy="2609725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83663" y="2196232"/>
              <a:ext cx="2747823" cy="260972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56223" y="5381172"/>
            <a:ext cx="16373268" cy="98145"/>
            <a:chOff x="956223" y="5381172"/>
            <a:chExt cx="16373268" cy="98145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56223" y="5381172"/>
              <a:ext cx="16373268" cy="98145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0928953" y="5508820"/>
            <a:ext cx="3092644" cy="3526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7818" y="970913"/>
            <a:ext cx="16393608" cy="8345516"/>
            <a:chOff x="937818" y="970913"/>
            <a:chExt cx="16393608" cy="834551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85910" y="970913"/>
              <a:ext cx="8345516" cy="8345516"/>
              <a:chOff x="8985910" y="970913"/>
              <a:chExt cx="8345516" cy="834551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985910" y="970913"/>
                <a:ext cx="8345516" cy="834551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7818" y="970913"/>
              <a:ext cx="8345516" cy="8345516"/>
              <a:chOff x="937818" y="970913"/>
              <a:chExt cx="8345516" cy="83455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7818" y="970913"/>
                <a:ext cx="8345516" cy="834551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126241" y="1005625"/>
              <a:ext cx="8197916" cy="8300529"/>
              <a:chOff x="5126241" y="1005625"/>
              <a:chExt cx="8197916" cy="83005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26241" y="1005625"/>
                <a:ext cx="8197916" cy="830052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9773" y="3664018"/>
            <a:ext cx="12464156" cy="11681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50335" y="2359852"/>
            <a:ext cx="715762" cy="518816"/>
            <a:chOff x="8750335" y="2359852"/>
            <a:chExt cx="715762" cy="5188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50335" y="2359852"/>
              <a:ext cx="715762" cy="5188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0990" y="4852584"/>
            <a:ext cx="6282186" cy="15667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7558517" y="6686781"/>
            <a:ext cx="2960197" cy="1760781"/>
            <a:chOff x="7558517" y="6686781"/>
            <a:chExt cx="2960197" cy="176078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558517" y="7333940"/>
              <a:ext cx="2960197" cy="1113622"/>
              <a:chOff x="7558517" y="7333940"/>
              <a:chExt cx="2960197" cy="1113622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7558517" y="7333940"/>
                <a:ext cx="2960197" cy="1113622"/>
                <a:chOff x="7558517" y="7333940"/>
                <a:chExt cx="2960197" cy="1113622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7558517" y="7333940"/>
                  <a:ext cx="2960197" cy="1113622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7840123" y="7605372"/>
                <a:ext cx="593232" cy="593232"/>
                <a:chOff x="7840123" y="7605372"/>
                <a:chExt cx="593232" cy="593232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7840123" y="7605372"/>
                  <a:ext cx="593232" cy="593232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458096" y="7573220"/>
                <a:ext cx="1492035" cy="660473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558629" y="6686781"/>
              <a:ext cx="2959972" cy="921395"/>
              <a:chOff x="7558629" y="6686781"/>
              <a:chExt cx="2959972" cy="921395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8577918" y="5667493"/>
                <a:ext cx="921395" cy="2959972"/>
                <a:chOff x="8577918" y="5667493"/>
                <a:chExt cx="921395" cy="2959972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16200000">
                  <a:off x="8577918" y="5667493"/>
                  <a:ext cx="921395" cy="2959972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618171" y="6717685"/>
                <a:ext cx="2682937" cy="719994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1864249" y="7037189"/>
            <a:ext cx="2962403" cy="888721"/>
            <a:chOff x="11864249" y="7037189"/>
            <a:chExt cx="2962403" cy="888721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864249" y="7037189"/>
              <a:ext cx="2962403" cy="888721"/>
              <a:chOff x="11864249" y="7037189"/>
              <a:chExt cx="2962403" cy="888721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864249" y="7037189"/>
                <a:ext cx="2962403" cy="888721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39699" y="7215923"/>
              <a:ext cx="764065" cy="528361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2701640" y="7257395"/>
              <a:ext cx="442384" cy="442384"/>
              <a:chOff x="12701640" y="7257395"/>
              <a:chExt cx="442384" cy="44238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701640" y="7257395"/>
                <a:ext cx="442384" cy="442384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3320879" y="7008618"/>
            <a:ext cx="2975950" cy="892785"/>
            <a:chOff x="3320879" y="7008618"/>
            <a:chExt cx="2975950" cy="892785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3320879" y="7008618"/>
              <a:ext cx="2975950" cy="892785"/>
              <a:chOff x="3320879" y="7008618"/>
              <a:chExt cx="2975950" cy="89278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320879" y="7008618"/>
                <a:ext cx="2975950" cy="892785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06023" y="7184051"/>
              <a:ext cx="1140856" cy="530742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4001617" y="7259576"/>
              <a:ext cx="415229" cy="415229"/>
              <a:chOff x="4001617" y="7259576"/>
              <a:chExt cx="415229" cy="415229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10800000">
                <a:off x="4001617" y="7259576"/>
                <a:ext cx="415229" cy="4152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3694" y="5430669"/>
            <a:ext cx="16387256" cy="98145"/>
            <a:chOff x="953694" y="5430669"/>
            <a:chExt cx="16387256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694" y="5430669"/>
              <a:ext cx="16387256" cy="98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230" y="1153715"/>
            <a:ext cx="2680538" cy="7157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08630" y="2990476"/>
            <a:ext cx="2886703" cy="2886703"/>
            <a:chOff x="4408630" y="2990476"/>
            <a:chExt cx="2886703" cy="28867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8630" y="2990476"/>
              <a:ext cx="2886703" cy="28867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7426" y="2990476"/>
            <a:ext cx="2886703" cy="2886703"/>
            <a:chOff x="7747426" y="2990476"/>
            <a:chExt cx="2886703" cy="28867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7426" y="2990476"/>
              <a:ext cx="2886703" cy="28867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3196" y="6043899"/>
            <a:ext cx="2317481" cy="514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91961" y="7377415"/>
            <a:ext cx="3825665" cy="94158"/>
            <a:chOff x="8891961" y="7377415"/>
            <a:chExt cx="3825665" cy="941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891961" y="7377415"/>
              <a:ext cx="3825665" cy="941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076" y="6043899"/>
            <a:ext cx="2238643" cy="5142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0096" y="6021591"/>
            <a:ext cx="2249014" cy="5142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60673" y="3383462"/>
            <a:ext cx="2337059" cy="2263826"/>
            <a:chOff x="4560673" y="3383462"/>
            <a:chExt cx="2337059" cy="22638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0673" y="3383462"/>
              <a:ext cx="2337059" cy="22638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88756" y="2106658"/>
            <a:ext cx="2901128" cy="3385569"/>
            <a:chOff x="7988756" y="2106658"/>
            <a:chExt cx="2901128" cy="33855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88756" y="2106658"/>
              <a:ext cx="2901128" cy="33855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37036" y="3067573"/>
            <a:ext cx="2935410" cy="2866602"/>
            <a:chOff x="11037036" y="3067573"/>
            <a:chExt cx="2935410" cy="28666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7036" y="3067573"/>
              <a:ext cx="2935410" cy="2866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2286077" y="7363040"/>
            <a:ext cx="3825665" cy="94158"/>
            <a:chOff x="2286077" y="7363040"/>
            <a:chExt cx="3825665" cy="9415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2286077" y="7363040"/>
              <a:ext cx="3825665" cy="9415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06781" y="2914286"/>
            <a:ext cx="2963828" cy="2963828"/>
            <a:chOff x="1106781" y="2914286"/>
            <a:chExt cx="2963828" cy="296382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6781" y="2914286"/>
              <a:ext cx="2963828" cy="296382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27037" y="7337400"/>
            <a:ext cx="3825665" cy="94158"/>
            <a:chOff x="5527037" y="7337400"/>
            <a:chExt cx="3825665" cy="9415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5527037" y="7337400"/>
              <a:ext cx="3825665" cy="94158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92341" y="6029750"/>
            <a:ext cx="2239043" cy="514272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581715" y="6606172"/>
            <a:ext cx="3127244" cy="232874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2106692" y="7328343"/>
            <a:ext cx="3825665" cy="94158"/>
            <a:chOff x="12106692" y="7328343"/>
            <a:chExt cx="3825665" cy="9415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12106692" y="7328343"/>
              <a:ext cx="3825665" cy="9415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975859" y="6050342"/>
            <a:ext cx="2272110" cy="51427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86044" y="3307271"/>
            <a:ext cx="2802212" cy="2277482"/>
            <a:chOff x="1186044" y="3307271"/>
            <a:chExt cx="2802212" cy="227748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86044" y="3307271"/>
              <a:ext cx="2802212" cy="227748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923485" y="2297057"/>
            <a:ext cx="3133761" cy="3133761"/>
            <a:chOff x="10923485" y="2297057"/>
            <a:chExt cx="3133761" cy="313376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23485" y="2297057"/>
              <a:ext cx="3133761" cy="313376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251767" y="2991890"/>
            <a:ext cx="2935410" cy="2935410"/>
            <a:chOff x="14251767" y="2991890"/>
            <a:chExt cx="2935410" cy="293541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251767" y="2991890"/>
              <a:ext cx="2935410" cy="293541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911099" y="2234601"/>
            <a:ext cx="1814134" cy="3035616"/>
            <a:chOff x="14911099" y="2234601"/>
            <a:chExt cx="1814134" cy="303561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911099" y="2234601"/>
              <a:ext cx="1814134" cy="3035616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33648" y="6547353"/>
            <a:ext cx="3127244" cy="2264140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281010" y="6596648"/>
            <a:ext cx="3127244" cy="194254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979620" y="6615696"/>
            <a:ext cx="1677721" cy="1887463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119906" y="6606172"/>
            <a:ext cx="3127159" cy="228530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853536" y="1922087"/>
            <a:ext cx="1470317" cy="882044"/>
            <a:chOff x="1853536" y="1922087"/>
            <a:chExt cx="1470317" cy="88204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53536" y="1922087"/>
              <a:ext cx="1470317" cy="882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230" y="1153716"/>
            <a:ext cx="3854842" cy="7156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55101" y="-966436"/>
            <a:ext cx="27839018" cy="11122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89851" y="47394"/>
            <a:ext cx="4930804" cy="97707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0572" y="7606658"/>
            <a:ext cx="7072873" cy="1470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431087" y="2501348"/>
            <a:ext cx="3494903" cy="958311"/>
            <a:chOff x="3431087" y="2501348"/>
            <a:chExt cx="3494903" cy="95831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31087" y="2501348"/>
              <a:ext cx="3494903" cy="9583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236453" y="3459659"/>
            <a:ext cx="3818624" cy="970651"/>
            <a:chOff x="4236453" y="3459659"/>
            <a:chExt cx="3818624" cy="97065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36453" y="3459659"/>
              <a:ext cx="3818624" cy="9706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178538" y="4444079"/>
            <a:ext cx="11051499" cy="958311"/>
            <a:chOff x="5178538" y="4444079"/>
            <a:chExt cx="11051499" cy="95831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78538" y="4444079"/>
              <a:ext cx="11051499" cy="9583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42857" y="5397590"/>
            <a:ext cx="7695085" cy="1012506"/>
            <a:chOff x="9142857" y="5397590"/>
            <a:chExt cx="7695085" cy="101250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5397590"/>
              <a:ext cx="7695085" cy="10125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85527" y="6407606"/>
            <a:ext cx="5713173" cy="958311"/>
            <a:chOff x="11585527" y="6407606"/>
            <a:chExt cx="5713173" cy="95831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85527" y="6407606"/>
              <a:ext cx="5713173" cy="95831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34854" y="7332314"/>
            <a:ext cx="16387256" cy="98145"/>
            <a:chOff x="934854" y="7332314"/>
            <a:chExt cx="16387256" cy="9814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4854" y="7332314"/>
              <a:ext cx="16387256" cy="9814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64848" y="7606658"/>
            <a:ext cx="6631416" cy="14703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9705" y="2282129"/>
            <a:ext cx="16387256" cy="98145"/>
            <a:chOff x="939705" y="2282129"/>
            <a:chExt cx="16387256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705" y="2282129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3197" y="1805746"/>
            <a:ext cx="2940780" cy="7482509"/>
            <a:chOff x="6693197" y="1805746"/>
            <a:chExt cx="2940780" cy="748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3197" y="1805746"/>
              <a:ext cx="2940780" cy="748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2230" y="1153715"/>
            <a:ext cx="4427167" cy="7157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61180" y="5501664"/>
            <a:ext cx="7485995" cy="94158"/>
            <a:chOff x="2961180" y="5501664"/>
            <a:chExt cx="7485995" cy="941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961180" y="5501664"/>
              <a:ext cx="7485995" cy="941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47000" y="1831150"/>
            <a:ext cx="1917262" cy="5389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70954" y="1832144"/>
            <a:ext cx="2398624" cy="523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78971" y="5482467"/>
            <a:ext cx="7467923" cy="94158"/>
            <a:chOff x="5878971" y="5482467"/>
            <a:chExt cx="7467923" cy="941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878971" y="5482467"/>
              <a:ext cx="7467923" cy="941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5259" y="3171774"/>
            <a:ext cx="5099305" cy="547686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81053" y="2442078"/>
            <a:ext cx="5271892" cy="67898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9705" y="2282129"/>
            <a:ext cx="16387256" cy="98145"/>
            <a:chOff x="939705" y="2282129"/>
            <a:chExt cx="16387256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705" y="2282129"/>
              <a:ext cx="16387256" cy="98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813" y="51193"/>
            <a:ext cx="14904738" cy="109992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2230" y="1153715"/>
            <a:ext cx="3777119" cy="7157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053" y="1831149"/>
            <a:ext cx="5720367" cy="6056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2378" y="1825827"/>
            <a:ext cx="4082310" cy="5809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7230851" y="-1884672"/>
            <a:ext cx="32720321" cy="149584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8" y="8418790"/>
            <a:ext cx="18295238" cy="98145"/>
            <a:chOff x="6178" y="8418790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8" y="8418790"/>
              <a:ext cx="18295238" cy="98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230" y="1153715"/>
            <a:ext cx="3777119" cy="7157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63217" y="1848991"/>
            <a:ext cx="16344696" cy="6636466"/>
            <a:chOff x="963217" y="1848991"/>
            <a:chExt cx="16344696" cy="663646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3217" y="1848991"/>
              <a:ext cx="16344696" cy="66364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14775" y="9674028"/>
            <a:ext cx="18295238" cy="98145"/>
            <a:chOff x="-14775" y="9674028"/>
            <a:chExt cx="18295238" cy="981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4775" y="9674028"/>
              <a:ext cx="18295238" cy="9814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9707" y="8715030"/>
            <a:ext cx="13324354" cy="749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230" y="1153715"/>
            <a:ext cx="4236014" cy="7157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5997" y="3444377"/>
            <a:ext cx="14851677" cy="4766846"/>
            <a:chOff x="1425997" y="3444377"/>
            <a:chExt cx="14851677" cy="47668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248437" y="4087589"/>
              <a:ext cx="2672448" cy="1386025"/>
              <a:chOff x="14248437" y="4087589"/>
              <a:chExt cx="2672448" cy="138602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4248437" y="4087589"/>
                <a:ext cx="2672448" cy="138602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485" y="-1291814"/>
              <a:ext cx="584906" cy="10057289"/>
              <a:chOff x="9608485" y="-1291814"/>
              <a:chExt cx="584906" cy="100572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9608485" y="-1291814"/>
                <a:ext cx="584906" cy="100572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570152" y="-242605"/>
              <a:ext cx="584906" cy="12133955"/>
              <a:chOff x="8570152" y="-242605"/>
              <a:chExt cx="584906" cy="1213395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8570152" y="-242605"/>
                <a:ext cx="584906" cy="121339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2785" y="6181986"/>
              <a:ext cx="2672448" cy="1386025"/>
              <a:chOff x="782785" y="6181986"/>
              <a:chExt cx="2672448" cy="138602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782785" y="6181986"/>
                <a:ext cx="2672448" cy="138602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747231" y="1653174"/>
              <a:ext cx="584906" cy="12531193"/>
              <a:chOff x="8747231" y="1653174"/>
              <a:chExt cx="584906" cy="1253119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8747231" y="1653174"/>
                <a:ext cx="584906" cy="1253119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015007" y="4761909"/>
            <a:ext cx="1498643" cy="1226079"/>
            <a:chOff x="3015007" y="4761909"/>
            <a:chExt cx="1498643" cy="122607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015007" y="4761909"/>
              <a:ext cx="1498643" cy="1226079"/>
              <a:chOff x="3015007" y="4761909"/>
              <a:chExt cx="1498643" cy="122607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15007" y="4761909"/>
                <a:ext cx="1498643" cy="12260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275179" y="4809701"/>
              <a:ext cx="985796" cy="985796"/>
              <a:chOff x="3275179" y="4809701"/>
              <a:chExt cx="985796" cy="98579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75179" y="4809701"/>
                <a:ext cx="985796" cy="98579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593697" y="2708123"/>
            <a:ext cx="1498643" cy="1226079"/>
            <a:chOff x="5593697" y="2708123"/>
            <a:chExt cx="1498643" cy="12260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593697" y="2708123"/>
              <a:ext cx="1498643" cy="1226079"/>
              <a:chOff x="5593697" y="2708123"/>
              <a:chExt cx="1498643" cy="12260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93697" y="2708123"/>
                <a:ext cx="1498643" cy="122607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899967" y="2832150"/>
              <a:ext cx="886102" cy="886102"/>
              <a:chOff x="5899967" y="2832150"/>
              <a:chExt cx="886102" cy="88610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99967" y="2832150"/>
                <a:ext cx="886102" cy="88610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751077" y="2708123"/>
            <a:ext cx="1498643" cy="1226079"/>
            <a:chOff x="10751077" y="2708123"/>
            <a:chExt cx="1498643" cy="12260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1077" y="2708123"/>
              <a:ext cx="1498643" cy="12260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51077" y="6834329"/>
            <a:ext cx="1498643" cy="1226079"/>
            <a:chOff x="10751077" y="6834329"/>
            <a:chExt cx="1498643" cy="12260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51077" y="6834329"/>
              <a:ext cx="1498643" cy="12260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93697" y="6834329"/>
            <a:ext cx="1498643" cy="1226079"/>
            <a:chOff x="5593697" y="6834329"/>
            <a:chExt cx="1498643" cy="122607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593697" y="6834329"/>
              <a:ext cx="1498643" cy="1226079"/>
              <a:chOff x="5593697" y="6834329"/>
              <a:chExt cx="1498643" cy="122607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93697" y="6834329"/>
                <a:ext cx="1498643" cy="122607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810095" y="6849456"/>
              <a:ext cx="1069347" cy="1069347"/>
              <a:chOff x="5810095" y="6849456"/>
              <a:chExt cx="1069347" cy="106934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810095" y="6849456"/>
                <a:ext cx="1069347" cy="10693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329766" y="4761909"/>
            <a:ext cx="1498643" cy="1226079"/>
            <a:chOff x="13329766" y="4761909"/>
            <a:chExt cx="1498643" cy="122607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329766" y="4761909"/>
              <a:ext cx="1498643" cy="1226079"/>
              <a:chOff x="13329766" y="4761909"/>
              <a:chExt cx="1498643" cy="122607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329766" y="4761909"/>
                <a:ext cx="1498643" cy="122607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3756028" y="4948557"/>
              <a:ext cx="749476" cy="749851"/>
              <a:chOff x="13756028" y="4948557"/>
              <a:chExt cx="749476" cy="74985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756028" y="4948557"/>
                <a:ext cx="749476" cy="749851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8172387" y="4761909"/>
            <a:ext cx="1498643" cy="1226079"/>
            <a:chOff x="8172387" y="4761909"/>
            <a:chExt cx="1498643" cy="122607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8172387" y="4761909"/>
              <a:ext cx="1498643" cy="1226079"/>
              <a:chOff x="8172387" y="4761909"/>
              <a:chExt cx="1498643" cy="122607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172387" y="4761909"/>
                <a:ext cx="1498643" cy="122607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475352" y="4890359"/>
              <a:ext cx="892713" cy="805820"/>
              <a:chOff x="8475352" y="4890359"/>
              <a:chExt cx="892713" cy="80582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475352" y="4890359"/>
                <a:ext cx="892713" cy="805820"/>
              </a:xfrm>
              <a:prstGeom prst="rect">
                <a:avLst/>
              </a:prstGeom>
            </p:spPr>
          </p:pic>
        </p:grpSp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10725" y="4143277"/>
            <a:ext cx="2359148" cy="55833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86858" y="4106792"/>
            <a:ext cx="1441757" cy="49522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47982" y="8346039"/>
            <a:ext cx="2038967" cy="49522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602339" y="6233634"/>
            <a:ext cx="2320338" cy="49522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966384" y="6233634"/>
            <a:ext cx="2005967" cy="86092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74910" y="6250630"/>
            <a:ext cx="1682538" cy="121711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25997" y="4445680"/>
            <a:ext cx="1582120" cy="1582120"/>
            <a:chOff x="1425997" y="4445680"/>
            <a:chExt cx="1582120" cy="158212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25997" y="4445680"/>
              <a:ext cx="1582120" cy="158212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020916" y="6581002"/>
            <a:ext cx="1223136" cy="1223136"/>
            <a:chOff x="12020916" y="6581002"/>
            <a:chExt cx="1223136" cy="122313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20916" y="6581002"/>
              <a:ext cx="1223136" cy="122313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194435" y="6378046"/>
            <a:ext cx="1984952" cy="1984952"/>
            <a:chOff x="15194435" y="6378046"/>
            <a:chExt cx="1984952" cy="198495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194435" y="6378046"/>
              <a:ext cx="1984952" cy="198495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207016" y="2597901"/>
            <a:ext cx="1535740" cy="1336300"/>
            <a:chOff x="3207016" y="2597901"/>
            <a:chExt cx="1535740" cy="133630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07016" y="2597901"/>
              <a:ext cx="1535740" cy="1336300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152828" y="3889537"/>
            <a:ext cx="1335771" cy="43339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383901" y="8025267"/>
            <a:ext cx="1165371" cy="433399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8893137" y="2545135"/>
            <a:ext cx="803601" cy="889718"/>
            <a:chOff x="8893137" y="2545135"/>
            <a:chExt cx="803601" cy="88971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93137" y="2545135"/>
              <a:ext cx="803601" cy="88971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045214" y="2529474"/>
            <a:ext cx="871969" cy="924427"/>
            <a:chOff x="13045214" y="2529474"/>
            <a:chExt cx="871969" cy="924427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045214" y="2529474"/>
              <a:ext cx="871969" cy="92442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637579" y="2277174"/>
            <a:ext cx="1506490" cy="1506490"/>
            <a:chOff x="7637579" y="2277174"/>
            <a:chExt cx="1506490" cy="1506490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37579" y="2277174"/>
              <a:ext cx="1506490" cy="150649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512255" y="2268426"/>
            <a:ext cx="1586499" cy="1586499"/>
            <a:chOff x="13512255" y="2268426"/>
            <a:chExt cx="1586499" cy="158649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512255" y="2268426"/>
              <a:ext cx="1586499" cy="1586499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676612" y="8346036"/>
            <a:ext cx="1548395" cy="563795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-4214144" y="5108353"/>
            <a:ext cx="10313988" cy="97878"/>
            <a:chOff x="-4214144" y="5108353"/>
            <a:chExt cx="10313988" cy="97878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6200000">
              <a:off x="-4214144" y="5108353"/>
              <a:ext cx="10313988" cy="97878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156704" y="5098531"/>
            <a:ext cx="10313988" cy="97878"/>
            <a:chOff x="12156704" y="5098531"/>
            <a:chExt cx="10313988" cy="97878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6200000">
              <a:off x="12156704" y="509853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44" name="그룹 1044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10970513" y="7040600"/>
            <a:ext cx="1059771" cy="688595"/>
            <a:chOff x="10970513" y="7040600"/>
            <a:chExt cx="1059771" cy="688595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970513" y="7040600"/>
              <a:ext cx="1059771" cy="688595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0962627" y="2708123"/>
            <a:ext cx="1075542" cy="1075542"/>
            <a:chOff x="10962627" y="2708123"/>
            <a:chExt cx="1075542" cy="1075542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962627" y="2708123"/>
              <a:ext cx="1075542" cy="1075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48387"/>
            <a:ext cx="18295238" cy="98145"/>
            <a:chOff x="-9524" y="948387"/>
            <a:chExt cx="18295238" cy="98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48387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91789" y="1832823"/>
            <a:ext cx="6647627" cy="7417779"/>
            <a:chOff x="991789" y="1832823"/>
            <a:chExt cx="6647627" cy="74177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789" y="1832823"/>
              <a:ext cx="6647627" cy="74177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2230" y="1153715"/>
            <a:ext cx="5459738" cy="71571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940315" y="5484018"/>
            <a:ext cx="7492360" cy="94158"/>
            <a:chOff x="3940315" y="5484018"/>
            <a:chExt cx="7492360" cy="9415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3940315" y="5484018"/>
              <a:ext cx="7492360" cy="941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86259" y="2619305"/>
            <a:ext cx="3825967" cy="383269"/>
            <a:chOff x="1686259" y="2619305"/>
            <a:chExt cx="3825967" cy="38326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6259" y="2619305"/>
              <a:ext cx="3825967" cy="38326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502702" y="2645336"/>
            <a:ext cx="2917104" cy="320714"/>
            <a:chOff x="5502702" y="2645336"/>
            <a:chExt cx="2917104" cy="320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02702" y="2645336"/>
              <a:ext cx="2917104" cy="320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419807" y="1901961"/>
            <a:ext cx="3511784" cy="1792765"/>
            <a:chOff x="8419807" y="1901961"/>
            <a:chExt cx="3511784" cy="179276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19807" y="1901961"/>
              <a:ext cx="3511784" cy="179276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46179" y="2483445"/>
            <a:ext cx="2758025" cy="70627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142857" y="5104762"/>
            <a:ext cx="8089631" cy="4150236"/>
            <a:chOff x="9142857" y="5104762"/>
            <a:chExt cx="8089631" cy="415023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5104762"/>
              <a:ext cx="8089631" cy="415023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86259" y="7808451"/>
            <a:ext cx="5953157" cy="591549"/>
            <a:chOff x="1686259" y="7808451"/>
            <a:chExt cx="5953157" cy="59154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6259" y="7808451"/>
              <a:ext cx="5953157" cy="59154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686259" y="8380952"/>
            <a:ext cx="5953157" cy="591549"/>
            <a:chOff x="1686259" y="8380952"/>
            <a:chExt cx="5953157" cy="59154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86259" y="8380952"/>
              <a:ext cx="5953157" cy="59154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310214" y="7086090"/>
            <a:ext cx="2996434" cy="320714"/>
            <a:chOff x="7310214" y="7086090"/>
            <a:chExt cx="2996434" cy="3207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2160000">
              <a:off x="7310214" y="7086090"/>
              <a:ext cx="2996434" cy="320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114770" y="5980952"/>
            <a:ext cx="5269987" cy="446767"/>
            <a:chOff x="10114770" y="5980952"/>
            <a:chExt cx="5269987" cy="44676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14770" y="5980952"/>
              <a:ext cx="5269987" cy="44676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124294" y="8180416"/>
            <a:ext cx="5393796" cy="446767"/>
            <a:chOff x="10124294" y="8180416"/>
            <a:chExt cx="5393796" cy="44676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24294" y="8180416"/>
              <a:ext cx="5393796" cy="44676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593170" y="8329996"/>
            <a:ext cx="2614466" cy="320714"/>
            <a:chOff x="7593170" y="8329996"/>
            <a:chExt cx="2614466" cy="32071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">
              <a:off x="7593170" y="8329996"/>
              <a:ext cx="2614466" cy="320714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874529" y="7865596"/>
            <a:ext cx="1273718" cy="6190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2022-09-08T11:24:38Z</dcterms:created>
  <dcterms:modified xsi:type="dcterms:W3CDTF">2022-09-08T11:24:38Z</dcterms:modified>
</cp:coreProperties>
</file>